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f004d4986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f6ea5925e492c"/>
  </p:sldMasterIdLst>
  <p:sldIdLst>
    <p:sldId xmlns:r="http://schemas.openxmlformats.org/officeDocument/2006/relationships" id="256" r:id="R1b42a4af034142b3"/>
    <p:sldId xmlns:r="http://schemas.openxmlformats.org/officeDocument/2006/relationships" id="257" r:id="Rff850b8d2b414658"/>
    <p:sldId xmlns:r="http://schemas.openxmlformats.org/officeDocument/2006/relationships" id="258" r:id="Rb1dd61cae930467c"/>
    <p:sldId xmlns:r="http://schemas.openxmlformats.org/officeDocument/2006/relationships" id="259" r:id="Rdd665767bd9b4e3f"/>
    <p:sldId xmlns:r="http://schemas.openxmlformats.org/officeDocument/2006/relationships" id="260" r:id="Ra152dfb3120b4f61"/>
    <p:sldId xmlns:r="http://schemas.openxmlformats.org/officeDocument/2006/relationships" id="261" r:id="R0533e0f5867b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f6ea5925e492c" /><Relationship Type="http://schemas.openxmlformats.org/officeDocument/2006/relationships/slide" Target="/ppt/slides/slide1.xml" Id="R1b42a4af034142b3" /><Relationship Type="http://schemas.openxmlformats.org/officeDocument/2006/relationships/slide" Target="/ppt/slides/slide2.xml" Id="Rff850b8d2b414658" /><Relationship Type="http://schemas.openxmlformats.org/officeDocument/2006/relationships/slide" Target="/ppt/slides/slide3.xml" Id="Rb1dd61cae930467c" /><Relationship Type="http://schemas.openxmlformats.org/officeDocument/2006/relationships/slide" Target="/ppt/slides/slide4.xml" Id="Rdd665767bd9b4e3f" /><Relationship Type="http://schemas.openxmlformats.org/officeDocument/2006/relationships/slide" Target="/ppt/slides/slide5.xml" Id="Ra152dfb3120b4f61" /><Relationship Type="http://schemas.openxmlformats.org/officeDocument/2006/relationships/slide" Target="/ppt/slides/slide6.xml" Id="R0533e0f5867b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db97e7a93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0817166d84eb7" /><Relationship Type="http://schemas.openxmlformats.org/officeDocument/2006/relationships/theme" Target="/ppt/slideMasters/theme/theme1.xml" Id="R5eeb8e26f426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50817166d8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c1362399e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c92a20e1947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f02105fc7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b9c20839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c4dd251ed4e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8849433f748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