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dc3ea02bcb4f1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8ac429a8e74ebb"/>
  </p:sldMasterIdLst>
  <p:sldIdLst>
    <p:sldId xmlns:r="http://schemas.openxmlformats.org/officeDocument/2006/relationships" id="256" r:id="R161084b524f24033"/>
    <p:sldId xmlns:r="http://schemas.openxmlformats.org/officeDocument/2006/relationships" id="257" r:id="R7920780dcf434a0b"/>
    <p:sldId xmlns:r="http://schemas.openxmlformats.org/officeDocument/2006/relationships" id="258" r:id="R60580ff4dc52489f"/>
    <p:sldId xmlns:r="http://schemas.openxmlformats.org/officeDocument/2006/relationships" id="259" r:id="R3d46284924bb4a1b"/>
    <p:sldId xmlns:r="http://schemas.openxmlformats.org/officeDocument/2006/relationships" id="260" r:id="R84829cf4b34440fc"/>
    <p:sldId xmlns:r="http://schemas.openxmlformats.org/officeDocument/2006/relationships" id="261" r:id="Rf6842745ee374eeb"/>
    <p:sldId xmlns:r="http://schemas.openxmlformats.org/officeDocument/2006/relationships" id="262" r:id="R106d9ea640874be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8ac429a8e74ebb" /><Relationship Type="http://schemas.openxmlformats.org/officeDocument/2006/relationships/slide" Target="/ppt/slides/slide1.xml" Id="R161084b524f24033" /><Relationship Type="http://schemas.openxmlformats.org/officeDocument/2006/relationships/slide" Target="/ppt/slides/slide2.xml" Id="R7920780dcf434a0b" /><Relationship Type="http://schemas.openxmlformats.org/officeDocument/2006/relationships/slide" Target="/ppt/slides/slide3.xml" Id="R60580ff4dc52489f" /><Relationship Type="http://schemas.openxmlformats.org/officeDocument/2006/relationships/slide" Target="/ppt/slides/slide4.xml" Id="R3d46284924bb4a1b" /><Relationship Type="http://schemas.openxmlformats.org/officeDocument/2006/relationships/slide" Target="/ppt/slides/slide5.xml" Id="R84829cf4b34440fc" /><Relationship Type="http://schemas.openxmlformats.org/officeDocument/2006/relationships/slide" Target="/ppt/slides/slide6.xml" Id="Rf6842745ee374eeb" /><Relationship Type="http://schemas.openxmlformats.org/officeDocument/2006/relationships/slide" Target="/ppt/slides/slide7.xml" Id="R106d9ea640874be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492ccf08704e8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c7026ef83a418a" /><Relationship Type="http://schemas.openxmlformats.org/officeDocument/2006/relationships/theme" Target="/ppt/slideMasters/theme/theme1.xml" Id="R8edde69bcde949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5c7026ef83a41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e6125c58b94f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2e9b25d9c47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b55c073645417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22272ece6242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49eaf583194c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51edd1bb5d45f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27308237ef40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OPPØVE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OPPØVE AS ble etablert [år] og holder til i Årdalstangen.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551 975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370 191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72 429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−978 554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3 514 899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FELDE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SMEDEGÅRD HOLDING AS  –  37,5 %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FURTEBOTN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6885 Årdalstangen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928 457 230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OPPØVE AS</a:t>
            </a:r>
          </a:p>
        </p:txBody>
      </p:sp>
    </p:spTree>
  </p:cSld>
  <p:clrMapOvr>
    <a:masterClrMapping xmlns:a="http://schemas.openxmlformats.org/drawingml/2006/main"/>
  </p:clrMapOvr>
</p:sld>
</file>