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768d73cc343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a52fb683f34d7e"/>
  </p:sldMasterIdLst>
  <p:sldIdLst>
    <p:sldId xmlns:r="http://schemas.openxmlformats.org/officeDocument/2006/relationships" id="256" r:id="R2256f4c9f5e546fb"/>
    <p:sldId xmlns:r="http://schemas.openxmlformats.org/officeDocument/2006/relationships" id="257" r:id="R2fc4b168187a4157"/>
    <p:sldId xmlns:r="http://schemas.openxmlformats.org/officeDocument/2006/relationships" id="258" r:id="R59ceba8aac104b90"/>
    <p:sldId xmlns:r="http://schemas.openxmlformats.org/officeDocument/2006/relationships" id="259" r:id="R2c86ca2c938c4c08"/>
    <p:sldId xmlns:r="http://schemas.openxmlformats.org/officeDocument/2006/relationships" id="260" r:id="Rdfa2d383aec24140"/>
    <p:sldId xmlns:r="http://schemas.openxmlformats.org/officeDocument/2006/relationships" id="261" r:id="R43171568aec1438f"/>
    <p:sldId xmlns:r="http://schemas.openxmlformats.org/officeDocument/2006/relationships" id="262" r:id="R260444bd025747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52fb683f34d7e" /><Relationship Type="http://schemas.openxmlformats.org/officeDocument/2006/relationships/slide" Target="/ppt/slides/slide1.xml" Id="R2256f4c9f5e546fb" /><Relationship Type="http://schemas.openxmlformats.org/officeDocument/2006/relationships/slide" Target="/ppt/slides/slide2.xml" Id="R2fc4b168187a4157" /><Relationship Type="http://schemas.openxmlformats.org/officeDocument/2006/relationships/slide" Target="/ppt/slides/slide3.xml" Id="R59ceba8aac104b90" /><Relationship Type="http://schemas.openxmlformats.org/officeDocument/2006/relationships/slide" Target="/ppt/slides/slide4.xml" Id="R2c86ca2c938c4c08" /><Relationship Type="http://schemas.openxmlformats.org/officeDocument/2006/relationships/slide" Target="/ppt/slides/slide5.xml" Id="Rdfa2d383aec24140" /><Relationship Type="http://schemas.openxmlformats.org/officeDocument/2006/relationships/slide" Target="/ppt/slides/slide6.xml" Id="R43171568aec1438f" /><Relationship Type="http://schemas.openxmlformats.org/officeDocument/2006/relationships/slide" Target="/ppt/slides/slide7.xml" Id="R260444bd025747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3bb0d373247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a9d774f4c47e2" /><Relationship Type="http://schemas.openxmlformats.org/officeDocument/2006/relationships/theme" Target="/ppt/slideMasters/theme/theme1.xml" Id="R5de106653a9b47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5a9d774f4c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5debace8c4b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46d098c0046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209d2be904d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61a95a77e43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bdcf28c77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40eef13764e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5ced8475441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I. 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I. ANDERSEN HOLDING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535 899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2 237 091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Andersen, Myrdalsvegen 42J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5130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928 447 235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