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56392937784d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a142f170f443b8"/>
  </p:sldMasterIdLst>
  <p:sldIdLst>
    <p:sldId xmlns:r="http://schemas.openxmlformats.org/officeDocument/2006/relationships" id="256" r:id="R611d5a505a074f6a"/>
    <p:sldId xmlns:r="http://schemas.openxmlformats.org/officeDocument/2006/relationships" id="257" r:id="R37488659ccc54023"/>
    <p:sldId xmlns:r="http://schemas.openxmlformats.org/officeDocument/2006/relationships" id="258" r:id="R687d874a76f84d9b"/>
    <p:sldId xmlns:r="http://schemas.openxmlformats.org/officeDocument/2006/relationships" id="259" r:id="R7a078fecff7a478a"/>
    <p:sldId xmlns:r="http://schemas.openxmlformats.org/officeDocument/2006/relationships" id="260" r:id="Reae024433c1246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a142f170f443b8" /><Relationship Type="http://schemas.openxmlformats.org/officeDocument/2006/relationships/slide" Target="/ppt/slides/slide1.xml" Id="R611d5a505a074f6a" /><Relationship Type="http://schemas.openxmlformats.org/officeDocument/2006/relationships/slide" Target="/ppt/slides/slide2.xml" Id="R37488659ccc54023" /><Relationship Type="http://schemas.openxmlformats.org/officeDocument/2006/relationships/slide" Target="/ppt/slides/slide3.xml" Id="R687d874a76f84d9b" /><Relationship Type="http://schemas.openxmlformats.org/officeDocument/2006/relationships/slide" Target="/ppt/slides/slide4.xml" Id="R7a078fecff7a478a" /><Relationship Type="http://schemas.openxmlformats.org/officeDocument/2006/relationships/slide" Target="/ppt/slides/slide5.xml" Id="Reae024433c1246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3ffe46c01747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8fd0f213024017" /><Relationship Type="http://schemas.openxmlformats.org/officeDocument/2006/relationships/theme" Target="/ppt/slideMasters/theme/theme1.xml" Id="Rcb4fb7b1671e41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8fd0f2130240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f62461a6f64d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a6402d597444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544751bb7f48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caba04322d42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575781bb6b4a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ALFRED BERG NORDIC INDEX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NORDIC INDEX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ALFRED BERG NORDIC INDEX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NORDIC INDEX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NORDIC INDEX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NORDIC INDEX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Støperigata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928 446 530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NORDIC INDEX</a:t>
            </a:r>
          </a:p>
        </p:txBody>
      </p:sp>
    </p:spTree>
  </p:cSld>
  <p:clrMapOvr>
    <a:masterClrMapping xmlns:a="http://schemas.openxmlformats.org/drawingml/2006/main"/>
  </p:clrMapOvr>
</p:sld>
</file>