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38bb6e5bb4c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55948f6f5438c"/>
  </p:sldMasterIdLst>
  <p:sldIdLst>
    <p:sldId xmlns:r="http://schemas.openxmlformats.org/officeDocument/2006/relationships" id="256" r:id="Rfa23d46ffbb34253"/>
    <p:sldId xmlns:r="http://schemas.openxmlformats.org/officeDocument/2006/relationships" id="257" r:id="R300c084d913048aa"/>
    <p:sldId xmlns:r="http://schemas.openxmlformats.org/officeDocument/2006/relationships" id="258" r:id="R94b56de0628d444c"/>
    <p:sldId xmlns:r="http://schemas.openxmlformats.org/officeDocument/2006/relationships" id="259" r:id="R2d2c8f0a7ad244e2"/>
    <p:sldId xmlns:r="http://schemas.openxmlformats.org/officeDocument/2006/relationships" id="260" r:id="Rbc873be367284c2b"/>
    <p:sldId xmlns:r="http://schemas.openxmlformats.org/officeDocument/2006/relationships" id="261" r:id="R7b3184c0e5284f65"/>
    <p:sldId xmlns:r="http://schemas.openxmlformats.org/officeDocument/2006/relationships" id="262" r:id="Rce445a34c6344d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55948f6f5438c" /><Relationship Type="http://schemas.openxmlformats.org/officeDocument/2006/relationships/slide" Target="/ppt/slides/slide1.xml" Id="Rfa23d46ffbb34253" /><Relationship Type="http://schemas.openxmlformats.org/officeDocument/2006/relationships/slide" Target="/ppt/slides/slide2.xml" Id="R300c084d913048aa" /><Relationship Type="http://schemas.openxmlformats.org/officeDocument/2006/relationships/slide" Target="/ppt/slides/slide3.xml" Id="R94b56de0628d444c" /><Relationship Type="http://schemas.openxmlformats.org/officeDocument/2006/relationships/slide" Target="/ppt/slides/slide4.xml" Id="R2d2c8f0a7ad244e2" /><Relationship Type="http://schemas.openxmlformats.org/officeDocument/2006/relationships/slide" Target="/ppt/slides/slide5.xml" Id="Rbc873be367284c2b" /><Relationship Type="http://schemas.openxmlformats.org/officeDocument/2006/relationships/slide" Target="/ppt/slides/slide6.xml" Id="R7b3184c0e5284f65" /><Relationship Type="http://schemas.openxmlformats.org/officeDocument/2006/relationships/slide" Target="/ppt/slides/slide7.xml" Id="Rce445a34c6344d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ddb3150ed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3ef3737f4759" /><Relationship Type="http://schemas.openxmlformats.org/officeDocument/2006/relationships/theme" Target="/ppt/slideMasters/theme/theme1.xml" Id="R648617bd6659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13ef3737f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f9625745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381c6f455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3085a5e5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697261ca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00305799b43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9842a0644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642bd5a6c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HESSENG INVEST AS ble etablert [år] og holder til i Hesseng.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CHRISTER TRAN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Myrullsvingen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9912 Hesseng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928 430 596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HESSENG INVEST AS</a:t>
            </a:r>
          </a:p>
        </p:txBody>
      </p:sp>
    </p:spTree>
  </p:cSld>
  <p:clrMapOvr>
    <a:masterClrMapping xmlns:a="http://schemas.openxmlformats.org/drawingml/2006/main"/>
  </p:clrMapOvr>
</p:sld>
</file>