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574cf664c644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f4f398e02843ca"/>
  </p:sldMasterIdLst>
  <p:sldIdLst>
    <p:sldId xmlns:r="http://schemas.openxmlformats.org/officeDocument/2006/relationships" id="256" r:id="R1c1d013a1e9142bb"/>
    <p:sldId xmlns:r="http://schemas.openxmlformats.org/officeDocument/2006/relationships" id="257" r:id="Re4f07faaeb554ccc"/>
    <p:sldId xmlns:r="http://schemas.openxmlformats.org/officeDocument/2006/relationships" id="258" r:id="R2013cb9affcb45e7"/>
    <p:sldId xmlns:r="http://schemas.openxmlformats.org/officeDocument/2006/relationships" id="259" r:id="R42d3a84c9397491e"/>
    <p:sldId xmlns:r="http://schemas.openxmlformats.org/officeDocument/2006/relationships" id="260" r:id="Rc3d673e08ef24a0a"/>
    <p:sldId xmlns:r="http://schemas.openxmlformats.org/officeDocument/2006/relationships" id="261" r:id="R253e84a2f94641d1"/>
    <p:sldId xmlns:r="http://schemas.openxmlformats.org/officeDocument/2006/relationships" id="262" r:id="Read22dc28c38495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f4f398e02843ca" /><Relationship Type="http://schemas.openxmlformats.org/officeDocument/2006/relationships/slide" Target="/ppt/slides/slide1.xml" Id="R1c1d013a1e9142bb" /><Relationship Type="http://schemas.openxmlformats.org/officeDocument/2006/relationships/slide" Target="/ppt/slides/slide2.xml" Id="Re4f07faaeb554ccc" /><Relationship Type="http://schemas.openxmlformats.org/officeDocument/2006/relationships/slide" Target="/ppt/slides/slide3.xml" Id="R2013cb9affcb45e7" /><Relationship Type="http://schemas.openxmlformats.org/officeDocument/2006/relationships/slide" Target="/ppt/slides/slide4.xml" Id="R42d3a84c9397491e" /><Relationship Type="http://schemas.openxmlformats.org/officeDocument/2006/relationships/slide" Target="/ppt/slides/slide5.xml" Id="Rc3d673e08ef24a0a" /><Relationship Type="http://schemas.openxmlformats.org/officeDocument/2006/relationships/slide" Target="/ppt/slides/slide6.xml" Id="R253e84a2f94641d1" /><Relationship Type="http://schemas.openxmlformats.org/officeDocument/2006/relationships/slide" Target="/ppt/slides/slide7.xml" Id="Read22dc28c38495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20b9bde3da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ba1a39624f4049" /><Relationship Type="http://schemas.openxmlformats.org/officeDocument/2006/relationships/theme" Target="/ppt/slideMasters/theme/theme1.xml" Id="R58da52eeed2a4b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ba1a39624f40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3658e9fba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8543b55a74b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1ef9758fcb4f7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07a9a4e884d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14153506141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b22c32366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62d4c772242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INTEC NORGE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INTEC NORGE ØST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23 163 279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−3 860 923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−3 854 048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−4 731 870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6 546 183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INTEC NORDIC AB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OLOF HJERTSSON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BROR ØISETH JAKOBSEN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OLE-EDVIN TJÆREBRÅTEN SØHAGEN  –  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HAI PHI LY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HOLLEVIK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Youngs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928 429 032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INTEC NORGE ØST AS</a:t>
            </a:r>
          </a:p>
        </p:txBody>
      </p:sp>
    </p:spTree>
  </p:cSld>
  <p:clrMapOvr>
    <a:masterClrMapping xmlns:a="http://schemas.openxmlformats.org/drawingml/2006/main"/>
  </p:clrMapOvr>
</p:sld>
</file>