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0027bd225c40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f747402abb43fe"/>
  </p:sldMasterIdLst>
  <p:sldIdLst>
    <p:sldId xmlns:r="http://schemas.openxmlformats.org/officeDocument/2006/relationships" id="256" r:id="Rc6dba4ca62584c7f"/>
    <p:sldId xmlns:r="http://schemas.openxmlformats.org/officeDocument/2006/relationships" id="257" r:id="R6b56c0c7c5134d48"/>
    <p:sldId xmlns:r="http://schemas.openxmlformats.org/officeDocument/2006/relationships" id="258" r:id="R081a60770da04e62"/>
    <p:sldId xmlns:r="http://schemas.openxmlformats.org/officeDocument/2006/relationships" id="259" r:id="Rf0b2e5c4ec3247e9"/>
    <p:sldId xmlns:r="http://schemas.openxmlformats.org/officeDocument/2006/relationships" id="260" r:id="R93998d05d3fc45e2"/>
    <p:sldId xmlns:r="http://schemas.openxmlformats.org/officeDocument/2006/relationships" id="261" r:id="R2e923d53b9e74e15"/>
    <p:sldId xmlns:r="http://schemas.openxmlformats.org/officeDocument/2006/relationships" id="262" r:id="Refde90e032ba4f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f747402abb43fe" /><Relationship Type="http://schemas.openxmlformats.org/officeDocument/2006/relationships/slide" Target="/ppt/slides/slide1.xml" Id="Rc6dba4ca62584c7f" /><Relationship Type="http://schemas.openxmlformats.org/officeDocument/2006/relationships/slide" Target="/ppt/slides/slide2.xml" Id="R6b56c0c7c5134d48" /><Relationship Type="http://schemas.openxmlformats.org/officeDocument/2006/relationships/slide" Target="/ppt/slides/slide3.xml" Id="R081a60770da04e62" /><Relationship Type="http://schemas.openxmlformats.org/officeDocument/2006/relationships/slide" Target="/ppt/slides/slide4.xml" Id="Rf0b2e5c4ec3247e9" /><Relationship Type="http://schemas.openxmlformats.org/officeDocument/2006/relationships/slide" Target="/ppt/slides/slide5.xml" Id="R93998d05d3fc45e2" /><Relationship Type="http://schemas.openxmlformats.org/officeDocument/2006/relationships/slide" Target="/ppt/slides/slide6.xml" Id="R2e923d53b9e74e15" /><Relationship Type="http://schemas.openxmlformats.org/officeDocument/2006/relationships/slide" Target="/ppt/slides/slide7.xml" Id="Refde90e032ba4f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fadf6172eb47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bd82242984548" /><Relationship Type="http://schemas.openxmlformats.org/officeDocument/2006/relationships/theme" Target="/ppt/slideMasters/theme/theme1.xml" Id="R09aca876029c4d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1bd822429845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7416fb82540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68f13f11145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c4a5109b74e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dd68c2fbe4f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0ab40bf6a40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8cf2de2d140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e3516acca4f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MITS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MITS HOLDING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243 405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1 446 646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2 646 646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FINSTAD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Bergfrueveien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8515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928 413 683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