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6af6e89faa4a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38dcfb5f174756"/>
  </p:sldMasterIdLst>
  <p:sldIdLst>
    <p:sldId xmlns:r="http://schemas.openxmlformats.org/officeDocument/2006/relationships" id="256" r:id="R0a139ba8abfe4072"/>
    <p:sldId xmlns:r="http://schemas.openxmlformats.org/officeDocument/2006/relationships" id="257" r:id="R560b9badaffe4995"/>
    <p:sldId xmlns:r="http://schemas.openxmlformats.org/officeDocument/2006/relationships" id="258" r:id="R01b87591997d4ea2"/>
    <p:sldId xmlns:r="http://schemas.openxmlformats.org/officeDocument/2006/relationships" id="259" r:id="R3cca8fc2faac4712"/>
    <p:sldId xmlns:r="http://schemas.openxmlformats.org/officeDocument/2006/relationships" id="260" r:id="R13bfd22e726545c8"/>
    <p:sldId xmlns:r="http://schemas.openxmlformats.org/officeDocument/2006/relationships" id="261" r:id="R314d5d54d2bc48d2"/>
    <p:sldId xmlns:r="http://schemas.openxmlformats.org/officeDocument/2006/relationships" id="262" r:id="Reaa7b343187844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38dcfb5f174756" /><Relationship Type="http://schemas.openxmlformats.org/officeDocument/2006/relationships/slide" Target="/ppt/slides/slide1.xml" Id="R0a139ba8abfe4072" /><Relationship Type="http://schemas.openxmlformats.org/officeDocument/2006/relationships/slide" Target="/ppt/slides/slide2.xml" Id="R560b9badaffe4995" /><Relationship Type="http://schemas.openxmlformats.org/officeDocument/2006/relationships/slide" Target="/ppt/slides/slide3.xml" Id="R01b87591997d4ea2" /><Relationship Type="http://schemas.openxmlformats.org/officeDocument/2006/relationships/slide" Target="/ppt/slides/slide4.xml" Id="R3cca8fc2faac4712" /><Relationship Type="http://schemas.openxmlformats.org/officeDocument/2006/relationships/slide" Target="/ppt/slides/slide5.xml" Id="R13bfd22e726545c8" /><Relationship Type="http://schemas.openxmlformats.org/officeDocument/2006/relationships/slide" Target="/ppt/slides/slide6.xml" Id="R314d5d54d2bc48d2" /><Relationship Type="http://schemas.openxmlformats.org/officeDocument/2006/relationships/slide" Target="/ppt/slides/slide7.xml" Id="Reaa7b343187844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32a3d22e9a46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53f4fea7b4a39" /><Relationship Type="http://schemas.openxmlformats.org/officeDocument/2006/relationships/theme" Target="/ppt/slideMasters/theme/theme1.xml" Id="Rf5a526bc879d40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753f4fea7b4a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96e374f57d41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2bcbfdf984b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e318f81344f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a6e962f67741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6e346dd1a4c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fbbe3bf0b4f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43411302b4b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M-B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M-B HOLDING AS ble etablert [år] og holder til i Kolvereid.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147 206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160 462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MARISA IREN BUVIK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BERG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Morten Berg, Fjellstubben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7970 Kolvereid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928 407 608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M-B HOLDING AS</a:t>
            </a:r>
          </a:p>
        </p:txBody>
      </p:sp>
    </p:spTree>
  </p:cSld>
  <p:clrMapOvr>
    <a:masterClrMapping xmlns:a="http://schemas.openxmlformats.org/drawingml/2006/main"/>
  </p:clrMapOvr>
</p:sld>
</file>