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056326173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a401f02be46e0"/>
  </p:sldMasterIdLst>
  <p:sldIdLst>
    <p:sldId xmlns:r="http://schemas.openxmlformats.org/officeDocument/2006/relationships" id="256" r:id="R1bce5a5e39504e24"/>
    <p:sldId xmlns:r="http://schemas.openxmlformats.org/officeDocument/2006/relationships" id="257" r:id="R32ff180a25934a82"/>
    <p:sldId xmlns:r="http://schemas.openxmlformats.org/officeDocument/2006/relationships" id="258" r:id="R4cee8a26e6264f37"/>
    <p:sldId xmlns:r="http://schemas.openxmlformats.org/officeDocument/2006/relationships" id="259" r:id="Rcdd41a3cfbba4c9e"/>
    <p:sldId xmlns:r="http://schemas.openxmlformats.org/officeDocument/2006/relationships" id="260" r:id="R9b7290ec72574a25"/>
    <p:sldId xmlns:r="http://schemas.openxmlformats.org/officeDocument/2006/relationships" id="261" r:id="R346e1beae08646a6"/>
    <p:sldId xmlns:r="http://schemas.openxmlformats.org/officeDocument/2006/relationships" id="262" r:id="R3a13f4770e8e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a401f02be46e0" /><Relationship Type="http://schemas.openxmlformats.org/officeDocument/2006/relationships/slide" Target="/ppt/slides/slide1.xml" Id="R1bce5a5e39504e24" /><Relationship Type="http://schemas.openxmlformats.org/officeDocument/2006/relationships/slide" Target="/ppt/slides/slide2.xml" Id="R32ff180a25934a82" /><Relationship Type="http://schemas.openxmlformats.org/officeDocument/2006/relationships/slide" Target="/ppt/slides/slide3.xml" Id="R4cee8a26e6264f37" /><Relationship Type="http://schemas.openxmlformats.org/officeDocument/2006/relationships/slide" Target="/ppt/slides/slide4.xml" Id="Rcdd41a3cfbba4c9e" /><Relationship Type="http://schemas.openxmlformats.org/officeDocument/2006/relationships/slide" Target="/ppt/slides/slide5.xml" Id="R9b7290ec72574a25" /><Relationship Type="http://schemas.openxmlformats.org/officeDocument/2006/relationships/slide" Target="/ppt/slides/slide6.xml" Id="R346e1beae08646a6" /><Relationship Type="http://schemas.openxmlformats.org/officeDocument/2006/relationships/slide" Target="/ppt/slides/slide7.xml" Id="R3a13f4770e8e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3fe8db249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92a8a3cb4623" /><Relationship Type="http://schemas.openxmlformats.org/officeDocument/2006/relationships/theme" Target="/ppt/slideMasters/theme/theme1.xml" Id="Rd80a638689be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792a8a3cb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d221ce1e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3bc7e8b9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27792ea8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c51a89c90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2be5159e3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f3a5edca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78c3d5c0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