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747a4da4d5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7ebd7228d5493c"/>
  </p:sldMasterIdLst>
  <p:sldIdLst>
    <p:sldId xmlns:r="http://schemas.openxmlformats.org/officeDocument/2006/relationships" id="256" r:id="R28890e27a3114e49"/>
    <p:sldId xmlns:r="http://schemas.openxmlformats.org/officeDocument/2006/relationships" id="257" r:id="R6d365f888ca843b3"/>
    <p:sldId xmlns:r="http://schemas.openxmlformats.org/officeDocument/2006/relationships" id="258" r:id="Rc43471160a654cea"/>
    <p:sldId xmlns:r="http://schemas.openxmlformats.org/officeDocument/2006/relationships" id="259" r:id="R2045178963614782"/>
    <p:sldId xmlns:r="http://schemas.openxmlformats.org/officeDocument/2006/relationships" id="260" r:id="R9d548c86d2794eb3"/>
    <p:sldId xmlns:r="http://schemas.openxmlformats.org/officeDocument/2006/relationships" id="261" r:id="R3382654ee74841d9"/>
    <p:sldId xmlns:r="http://schemas.openxmlformats.org/officeDocument/2006/relationships" id="262" r:id="R973f83e2bc6140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ebd7228d5493c" /><Relationship Type="http://schemas.openxmlformats.org/officeDocument/2006/relationships/slide" Target="/ppt/slides/slide1.xml" Id="R28890e27a3114e49" /><Relationship Type="http://schemas.openxmlformats.org/officeDocument/2006/relationships/slide" Target="/ppt/slides/slide2.xml" Id="R6d365f888ca843b3" /><Relationship Type="http://schemas.openxmlformats.org/officeDocument/2006/relationships/slide" Target="/ppt/slides/slide3.xml" Id="Rc43471160a654cea" /><Relationship Type="http://schemas.openxmlformats.org/officeDocument/2006/relationships/slide" Target="/ppt/slides/slide4.xml" Id="R2045178963614782" /><Relationship Type="http://schemas.openxmlformats.org/officeDocument/2006/relationships/slide" Target="/ppt/slides/slide5.xml" Id="R9d548c86d2794eb3" /><Relationship Type="http://schemas.openxmlformats.org/officeDocument/2006/relationships/slide" Target="/ppt/slides/slide6.xml" Id="R3382654ee74841d9" /><Relationship Type="http://schemas.openxmlformats.org/officeDocument/2006/relationships/slide" Target="/ppt/slides/slide7.xml" Id="R973f83e2bc6140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8bb47520344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06ca4805645b8" /><Relationship Type="http://schemas.openxmlformats.org/officeDocument/2006/relationships/theme" Target="/ppt/slideMasters/theme/theme1.xml" Id="Rc6af758f8ac24e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e06ca48056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15efe92ac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d2a35124644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6a094b0264f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22f32f76b4e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d7bd1c70843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58ebb2bd64f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470def53344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ALEXANDER GRANAAS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GRANAAS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GRANAAS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GRANAAS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GRANAAS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GRANAAS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−1 777 502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348 725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1 000 493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GRANAAS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RØGEBERG GRANAAS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GRANAAS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Tyslevveien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928 356 752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ALEXANDER GRANAAS INVEST AS</a:t>
            </a:r>
          </a:p>
        </p:txBody>
      </p:sp>
    </p:spTree>
  </p:cSld>
  <p:clrMapOvr>
    <a:masterClrMapping xmlns:a="http://schemas.openxmlformats.org/drawingml/2006/main"/>
  </p:clrMapOvr>
</p:sld>
</file>