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edb891146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6ca7c2f734236"/>
  </p:sldMasterIdLst>
  <p:sldIdLst>
    <p:sldId xmlns:r="http://schemas.openxmlformats.org/officeDocument/2006/relationships" id="256" r:id="Rf2f57b29b7324815"/>
    <p:sldId xmlns:r="http://schemas.openxmlformats.org/officeDocument/2006/relationships" id="257" r:id="R951fdff50ecd4e64"/>
    <p:sldId xmlns:r="http://schemas.openxmlformats.org/officeDocument/2006/relationships" id="258" r:id="R8097b7740e1e4132"/>
    <p:sldId xmlns:r="http://schemas.openxmlformats.org/officeDocument/2006/relationships" id="259" r:id="R3ad7af02ec0049c0"/>
    <p:sldId xmlns:r="http://schemas.openxmlformats.org/officeDocument/2006/relationships" id="260" r:id="R2dab5434a4364c80"/>
    <p:sldId xmlns:r="http://schemas.openxmlformats.org/officeDocument/2006/relationships" id="261" r:id="R0ae5909daac147eb"/>
    <p:sldId xmlns:r="http://schemas.openxmlformats.org/officeDocument/2006/relationships" id="262" r:id="R52154f0a31ff4d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6ca7c2f734236" /><Relationship Type="http://schemas.openxmlformats.org/officeDocument/2006/relationships/slide" Target="/ppt/slides/slide1.xml" Id="Rf2f57b29b7324815" /><Relationship Type="http://schemas.openxmlformats.org/officeDocument/2006/relationships/slide" Target="/ppt/slides/slide2.xml" Id="R951fdff50ecd4e64" /><Relationship Type="http://schemas.openxmlformats.org/officeDocument/2006/relationships/slide" Target="/ppt/slides/slide3.xml" Id="R8097b7740e1e4132" /><Relationship Type="http://schemas.openxmlformats.org/officeDocument/2006/relationships/slide" Target="/ppt/slides/slide4.xml" Id="R3ad7af02ec0049c0" /><Relationship Type="http://schemas.openxmlformats.org/officeDocument/2006/relationships/slide" Target="/ppt/slides/slide5.xml" Id="R2dab5434a4364c80" /><Relationship Type="http://schemas.openxmlformats.org/officeDocument/2006/relationships/slide" Target="/ppt/slides/slide6.xml" Id="R0ae5909daac147eb" /><Relationship Type="http://schemas.openxmlformats.org/officeDocument/2006/relationships/slide" Target="/ppt/slides/slide7.xml" Id="R52154f0a31ff4d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18b032b024d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8c36039a24d4f" /><Relationship Type="http://schemas.openxmlformats.org/officeDocument/2006/relationships/theme" Target="/ppt/slideMasters/theme/theme1.xml" Id="R5e77b4f1542c42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8c36039a24d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8584efcc4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cb558f41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da22cf46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a45dbbe4046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9de80bd284f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747d88d2f48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f3ced1e0c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