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7f975f316a40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9c0ee4633d4eea"/>
  </p:sldMasterIdLst>
  <p:sldIdLst>
    <p:sldId xmlns:r="http://schemas.openxmlformats.org/officeDocument/2006/relationships" id="256" r:id="Rf4ba938571044b82"/>
    <p:sldId xmlns:r="http://schemas.openxmlformats.org/officeDocument/2006/relationships" id="257" r:id="R581f67ddf1474784"/>
    <p:sldId xmlns:r="http://schemas.openxmlformats.org/officeDocument/2006/relationships" id="258" r:id="R0ade9742de4b483d"/>
    <p:sldId xmlns:r="http://schemas.openxmlformats.org/officeDocument/2006/relationships" id="259" r:id="R43feb422ba79435e"/>
    <p:sldId xmlns:r="http://schemas.openxmlformats.org/officeDocument/2006/relationships" id="260" r:id="Rb8e4fcadf83e4fc2"/>
    <p:sldId xmlns:r="http://schemas.openxmlformats.org/officeDocument/2006/relationships" id="261" r:id="R72ac750c4a824e16"/>
    <p:sldId xmlns:r="http://schemas.openxmlformats.org/officeDocument/2006/relationships" id="262" r:id="Rc3a672372cc344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9c0ee4633d4eea" /><Relationship Type="http://schemas.openxmlformats.org/officeDocument/2006/relationships/slide" Target="/ppt/slides/slide1.xml" Id="Rf4ba938571044b82" /><Relationship Type="http://schemas.openxmlformats.org/officeDocument/2006/relationships/slide" Target="/ppt/slides/slide2.xml" Id="R581f67ddf1474784" /><Relationship Type="http://schemas.openxmlformats.org/officeDocument/2006/relationships/slide" Target="/ppt/slides/slide3.xml" Id="R0ade9742de4b483d" /><Relationship Type="http://schemas.openxmlformats.org/officeDocument/2006/relationships/slide" Target="/ppt/slides/slide4.xml" Id="R43feb422ba79435e" /><Relationship Type="http://schemas.openxmlformats.org/officeDocument/2006/relationships/slide" Target="/ppt/slides/slide5.xml" Id="Rb8e4fcadf83e4fc2" /><Relationship Type="http://schemas.openxmlformats.org/officeDocument/2006/relationships/slide" Target="/ppt/slides/slide6.xml" Id="R72ac750c4a824e16" /><Relationship Type="http://schemas.openxmlformats.org/officeDocument/2006/relationships/slide" Target="/ppt/slides/slide7.xml" Id="Rc3a672372cc344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9e757720ad44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af0b427b74889" /><Relationship Type="http://schemas.openxmlformats.org/officeDocument/2006/relationships/theme" Target="/ppt/slideMasters/theme/theme1.xml" Id="R15bbb537898144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2af0b427b748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af643ee244b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841fb169646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af3fd8af94b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ad7ec9d3b43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e9955c05f43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29951a02444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bbc1c8a2d47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ACE-HOLDING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ACE-HOLDING AS ble etablert [år] og holder til i Vikhammer.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41 558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ANN-CATHRIN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Ann-Cathrin Eriksen, Vikhovlia 1515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7560 Vikhammer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928 342 050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