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f4255980e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bdb849fe34234"/>
  </p:sldMasterIdLst>
  <p:sldIdLst>
    <p:sldId xmlns:r="http://schemas.openxmlformats.org/officeDocument/2006/relationships" id="256" r:id="R1d9e90f9793e42d1"/>
    <p:sldId xmlns:r="http://schemas.openxmlformats.org/officeDocument/2006/relationships" id="257" r:id="R1499d1c2ab3643f1"/>
    <p:sldId xmlns:r="http://schemas.openxmlformats.org/officeDocument/2006/relationships" id="258" r:id="R16d9056cf21142b1"/>
    <p:sldId xmlns:r="http://schemas.openxmlformats.org/officeDocument/2006/relationships" id="259" r:id="R59d82718f68e4a5d"/>
    <p:sldId xmlns:r="http://schemas.openxmlformats.org/officeDocument/2006/relationships" id="260" r:id="R75ef312455714921"/>
    <p:sldId xmlns:r="http://schemas.openxmlformats.org/officeDocument/2006/relationships" id="261" r:id="Rb47e409ec4ea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bdb849fe34234" /><Relationship Type="http://schemas.openxmlformats.org/officeDocument/2006/relationships/slide" Target="/ppt/slides/slide1.xml" Id="R1d9e90f9793e42d1" /><Relationship Type="http://schemas.openxmlformats.org/officeDocument/2006/relationships/slide" Target="/ppt/slides/slide2.xml" Id="R1499d1c2ab3643f1" /><Relationship Type="http://schemas.openxmlformats.org/officeDocument/2006/relationships/slide" Target="/ppt/slides/slide3.xml" Id="R16d9056cf21142b1" /><Relationship Type="http://schemas.openxmlformats.org/officeDocument/2006/relationships/slide" Target="/ppt/slides/slide4.xml" Id="R59d82718f68e4a5d" /><Relationship Type="http://schemas.openxmlformats.org/officeDocument/2006/relationships/slide" Target="/ppt/slides/slide5.xml" Id="R75ef312455714921" /><Relationship Type="http://schemas.openxmlformats.org/officeDocument/2006/relationships/slide" Target="/ppt/slides/slide6.xml" Id="Rb47e409ec4ea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7cc74ed13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c07ff2294273" /><Relationship Type="http://schemas.openxmlformats.org/officeDocument/2006/relationships/theme" Target="/ppt/slideMasters/theme/theme1.xml" Id="R70a5aaee87ef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3c07ff229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8e9c30c541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56c5ef86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79b5c20e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b1f95b32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10c40d19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7b1715ef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