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506785825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debd9f54e4329"/>
  </p:sldMasterIdLst>
  <p:sldIdLst>
    <p:sldId xmlns:r="http://schemas.openxmlformats.org/officeDocument/2006/relationships" id="256" r:id="Rff8b5042802447c4"/>
    <p:sldId xmlns:r="http://schemas.openxmlformats.org/officeDocument/2006/relationships" id="257" r:id="R3910d9639545481f"/>
    <p:sldId xmlns:r="http://schemas.openxmlformats.org/officeDocument/2006/relationships" id="258" r:id="Rf9679d5770fd44c9"/>
    <p:sldId xmlns:r="http://schemas.openxmlformats.org/officeDocument/2006/relationships" id="259" r:id="R5d1438bc6ae64769"/>
    <p:sldId xmlns:r="http://schemas.openxmlformats.org/officeDocument/2006/relationships" id="260" r:id="R69806e6e8f1441e3"/>
    <p:sldId xmlns:r="http://schemas.openxmlformats.org/officeDocument/2006/relationships" id="261" r:id="R59a1de7a29ac4aff"/>
    <p:sldId xmlns:r="http://schemas.openxmlformats.org/officeDocument/2006/relationships" id="262" r:id="R1077e2d97524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debd9f54e4329" /><Relationship Type="http://schemas.openxmlformats.org/officeDocument/2006/relationships/slide" Target="/ppt/slides/slide1.xml" Id="Rff8b5042802447c4" /><Relationship Type="http://schemas.openxmlformats.org/officeDocument/2006/relationships/slide" Target="/ppt/slides/slide2.xml" Id="R3910d9639545481f" /><Relationship Type="http://schemas.openxmlformats.org/officeDocument/2006/relationships/slide" Target="/ppt/slides/slide3.xml" Id="Rf9679d5770fd44c9" /><Relationship Type="http://schemas.openxmlformats.org/officeDocument/2006/relationships/slide" Target="/ppt/slides/slide4.xml" Id="R5d1438bc6ae64769" /><Relationship Type="http://schemas.openxmlformats.org/officeDocument/2006/relationships/slide" Target="/ppt/slides/slide5.xml" Id="R69806e6e8f1441e3" /><Relationship Type="http://schemas.openxmlformats.org/officeDocument/2006/relationships/slide" Target="/ppt/slides/slide6.xml" Id="R59a1de7a29ac4aff" /><Relationship Type="http://schemas.openxmlformats.org/officeDocument/2006/relationships/slide" Target="/ppt/slides/slide7.xml" Id="R1077e2d97524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48f3f2221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91a44efd4711" /><Relationship Type="http://schemas.openxmlformats.org/officeDocument/2006/relationships/theme" Target="/ppt/slideMasters/theme/theme1.xml" Id="R07fd446cedd9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c91a44efd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81c62c20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e4c8ba7c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b1f01c9c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24efd981e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99e58145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10ee4244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268ff5da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FUREBOTN BRYNJAR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