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cda858824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f1a49e2764acd"/>
  </p:sldMasterIdLst>
  <p:sldIdLst>
    <p:sldId xmlns:r="http://schemas.openxmlformats.org/officeDocument/2006/relationships" id="256" r:id="R5c45acf406604acd"/>
    <p:sldId xmlns:r="http://schemas.openxmlformats.org/officeDocument/2006/relationships" id="257" r:id="R0eacecdc76684fdc"/>
    <p:sldId xmlns:r="http://schemas.openxmlformats.org/officeDocument/2006/relationships" id="258" r:id="R11bd9f2382854122"/>
    <p:sldId xmlns:r="http://schemas.openxmlformats.org/officeDocument/2006/relationships" id="259" r:id="R9d77fcf7cbc74781"/>
    <p:sldId xmlns:r="http://schemas.openxmlformats.org/officeDocument/2006/relationships" id="260" r:id="R168c89e93137415e"/>
    <p:sldId xmlns:r="http://schemas.openxmlformats.org/officeDocument/2006/relationships" id="261" r:id="R96fdf7312046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f1a49e2764acd" /><Relationship Type="http://schemas.openxmlformats.org/officeDocument/2006/relationships/slide" Target="/ppt/slides/slide1.xml" Id="R5c45acf406604acd" /><Relationship Type="http://schemas.openxmlformats.org/officeDocument/2006/relationships/slide" Target="/ppt/slides/slide2.xml" Id="R0eacecdc76684fdc" /><Relationship Type="http://schemas.openxmlformats.org/officeDocument/2006/relationships/slide" Target="/ppt/slides/slide3.xml" Id="R11bd9f2382854122" /><Relationship Type="http://schemas.openxmlformats.org/officeDocument/2006/relationships/slide" Target="/ppt/slides/slide4.xml" Id="R9d77fcf7cbc74781" /><Relationship Type="http://schemas.openxmlformats.org/officeDocument/2006/relationships/slide" Target="/ppt/slides/slide5.xml" Id="R168c89e93137415e" /><Relationship Type="http://schemas.openxmlformats.org/officeDocument/2006/relationships/slide" Target="/ppt/slides/slide6.xml" Id="R96fdf7312046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79cca234e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25f73bd24dba" /><Relationship Type="http://schemas.openxmlformats.org/officeDocument/2006/relationships/theme" Target="/ppt/slideMasters/theme/theme1.xml" Id="Re269296f37d247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725f73bd2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3b6478a0d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66f815eb6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82643f3b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72dbd853a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1b53e383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f9aae51c844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FURTEBOTN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Bordalssvingen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