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f7f5386288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bf31e016e415a"/>
  </p:sldMasterIdLst>
  <p:sldIdLst>
    <p:sldId xmlns:r="http://schemas.openxmlformats.org/officeDocument/2006/relationships" id="256" r:id="R93a99cfccb7d4b1c"/>
    <p:sldId xmlns:r="http://schemas.openxmlformats.org/officeDocument/2006/relationships" id="257" r:id="Rfc9773743a634548"/>
    <p:sldId xmlns:r="http://schemas.openxmlformats.org/officeDocument/2006/relationships" id="258" r:id="Ra86ebe85c60741d3"/>
    <p:sldId xmlns:r="http://schemas.openxmlformats.org/officeDocument/2006/relationships" id="259" r:id="R84ccafe2739f4837"/>
    <p:sldId xmlns:r="http://schemas.openxmlformats.org/officeDocument/2006/relationships" id="260" r:id="R42bf581bad434938"/>
    <p:sldId xmlns:r="http://schemas.openxmlformats.org/officeDocument/2006/relationships" id="261" r:id="R3befdfba1ed34dad"/>
    <p:sldId xmlns:r="http://schemas.openxmlformats.org/officeDocument/2006/relationships" id="262" r:id="R865b42b7cd78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bf31e016e415a" /><Relationship Type="http://schemas.openxmlformats.org/officeDocument/2006/relationships/slide" Target="/ppt/slides/slide1.xml" Id="R93a99cfccb7d4b1c" /><Relationship Type="http://schemas.openxmlformats.org/officeDocument/2006/relationships/slide" Target="/ppt/slides/slide2.xml" Id="Rfc9773743a634548" /><Relationship Type="http://schemas.openxmlformats.org/officeDocument/2006/relationships/slide" Target="/ppt/slides/slide3.xml" Id="Ra86ebe85c60741d3" /><Relationship Type="http://schemas.openxmlformats.org/officeDocument/2006/relationships/slide" Target="/ppt/slides/slide4.xml" Id="R84ccafe2739f4837" /><Relationship Type="http://schemas.openxmlformats.org/officeDocument/2006/relationships/slide" Target="/ppt/slides/slide5.xml" Id="R42bf581bad434938" /><Relationship Type="http://schemas.openxmlformats.org/officeDocument/2006/relationships/slide" Target="/ppt/slides/slide6.xml" Id="R3befdfba1ed34dad" /><Relationship Type="http://schemas.openxmlformats.org/officeDocument/2006/relationships/slide" Target="/ppt/slides/slide7.xml" Id="R865b42b7cd78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12989f3364e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82bf9e04a4fde" /><Relationship Type="http://schemas.openxmlformats.org/officeDocument/2006/relationships/theme" Target="/ppt/slideMasters/theme/theme1.xml" Id="R78fac3ea62cf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82bf9e04a4f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3798ae55242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732f414ff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7bf93d201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89554a35f47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e1b6de4f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a046b358c4a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af4b85a8847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RSG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RSG FINANS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64 256 490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64 548 545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SVERRE GÅSLAND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928 329 887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