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96ffb0e9c4a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6eeae91464b22"/>
  </p:sldMasterIdLst>
  <p:sldIdLst>
    <p:sldId xmlns:r="http://schemas.openxmlformats.org/officeDocument/2006/relationships" id="256" r:id="R95ea846bff664e99"/>
    <p:sldId xmlns:r="http://schemas.openxmlformats.org/officeDocument/2006/relationships" id="257" r:id="R78bfa82d3e904dc8"/>
    <p:sldId xmlns:r="http://schemas.openxmlformats.org/officeDocument/2006/relationships" id="258" r:id="R27523aa40d3142c9"/>
    <p:sldId xmlns:r="http://schemas.openxmlformats.org/officeDocument/2006/relationships" id="259" r:id="R93c3ee00fd634d11"/>
    <p:sldId xmlns:r="http://schemas.openxmlformats.org/officeDocument/2006/relationships" id="260" r:id="R4f328252d0134c5d"/>
    <p:sldId xmlns:r="http://schemas.openxmlformats.org/officeDocument/2006/relationships" id="261" r:id="Rda374b4dbe654c18"/>
    <p:sldId xmlns:r="http://schemas.openxmlformats.org/officeDocument/2006/relationships" id="262" r:id="R1f58afd7c09b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6eeae91464b22" /><Relationship Type="http://schemas.openxmlformats.org/officeDocument/2006/relationships/slide" Target="/ppt/slides/slide1.xml" Id="R95ea846bff664e99" /><Relationship Type="http://schemas.openxmlformats.org/officeDocument/2006/relationships/slide" Target="/ppt/slides/slide2.xml" Id="R78bfa82d3e904dc8" /><Relationship Type="http://schemas.openxmlformats.org/officeDocument/2006/relationships/slide" Target="/ppt/slides/slide3.xml" Id="R27523aa40d3142c9" /><Relationship Type="http://schemas.openxmlformats.org/officeDocument/2006/relationships/slide" Target="/ppt/slides/slide4.xml" Id="R93c3ee00fd634d11" /><Relationship Type="http://schemas.openxmlformats.org/officeDocument/2006/relationships/slide" Target="/ppt/slides/slide5.xml" Id="R4f328252d0134c5d" /><Relationship Type="http://schemas.openxmlformats.org/officeDocument/2006/relationships/slide" Target="/ppt/slides/slide6.xml" Id="Rda374b4dbe654c18" /><Relationship Type="http://schemas.openxmlformats.org/officeDocument/2006/relationships/slide" Target="/ppt/slides/slide7.xml" Id="R1f58afd7c09b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89678d24d42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f17160a0447eb" /><Relationship Type="http://schemas.openxmlformats.org/officeDocument/2006/relationships/theme" Target="/ppt/slideMasters/theme/theme1.xml" Id="Rd3e946eba4d148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f17160a04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b969eb93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d9bfe3b3749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c352f4fef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826496817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7bcb21ee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ca55d1487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c37960fa7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FINANS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64 159 096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64 469 342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GÅSLAND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 FINANS AS</a:t>
            </a:r>
          </a:p>
        </p:txBody>
      </p:sp>
    </p:spTree>
  </p:cSld>
  <p:clrMapOvr>
    <a:masterClrMapping xmlns:a="http://schemas.openxmlformats.org/drawingml/2006/main"/>
  </p:clrMapOvr>
</p:sld>
</file>