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1252ac0e245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8a7bea7dab4bae"/>
  </p:sldMasterIdLst>
  <p:sldIdLst>
    <p:sldId xmlns:r="http://schemas.openxmlformats.org/officeDocument/2006/relationships" id="256" r:id="Rea466c83f15241a8"/>
    <p:sldId xmlns:r="http://schemas.openxmlformats.org/officeDocument/2006/relationships" id="257" r:id="R2f8974889b6b483f"/>
    <p:sldId xmlns:r="http://schemas.openxmlformats.org/officeDocument/2006/relationships" id="258" r:id="R50b385d988de422b"/>
    <p:sldId xmlns:r="http://schemas.openxmlformats.org/officeDocument/2006/relationships" id="259" r:id="R5eee2962f40a4043"/>
    <p:sldId xmlns:r="http://schemas.openxmlformats.org/officeDocument/2006/relationships" id="260" r:id="R550270be42464aa1"/>
    <p:sldId xmlns:r="http://schemas.openxmlformats.org/officeDocument/2006/relationships" id="261" r:id="R5ebdc4b5baac457e"/>
    <p:sldId xmlns:r="http://schemas.openxmlformats.org/officeDocument/2006/relationships" id="262" r:id="R527d5360cdfd43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a7bea7dab4bae" /><Relationship Type="http://schemas.openxmlformats.org/officeDocument/2006/relationships/slide" Target="/ppt/slides/slide1.xml" Id="Rea466c83f15241a8" /><Relationship Type="http://schemas.openxmlformats.org/officeDocument/2006/relationships/slide" Target="/ppt/slides/slide2.xml" Id="R2f8974889b6b483f" /><Relationship Type="http://schemas.openxmlformats.org/officeDocument/2006/relationships/slide" Target="/ppt/slides/slide3.xml" Id="R50b385d988de422b" /><Relationship Type="http://schemas.openxmlformats.org/officeDocument/2006/relationships/slide" Target="/ppt/slides/slide4.xml" Id="R5eee2962f40a4043" /><Relationship Type="http://schemas.openxmlformats.org/officeDocument/2006/relationships/slide" Target="/ppt/slides/slide5.xml" Id="R550270be42464aa1" /><Relationship Type="http://schemas.openxmlformats.org/officeDocument/2006/relationships/slide" Target="/ppt/slides/slide6.xml" Id="R5ebdc4b5baac457e" /><Relationship Type="http://schemas.openxmlformats.org/officeDocument/2006/relationships/slide" Target="/ppt/slides/slide7.xml" Id="R527d5360cdfd43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8d04c90274a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4f828932f4db1" /><Relationship Type="http://schemas.openxmlformats.org/officeDocument/2006/relationships/theme" Target="/ppt/slideMasters/theme/theme1.xml" Id="R76f71e4ffa3b45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84f828932f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5f4592e3240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ec14cbbb144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fbfc75603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e042149d9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1839f638a42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c3c3b44b24f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c3875d45a4d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1 469 473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PHILLIP SKOTTE KVALNES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Phillip Skotte Kvalnes, Dynekilgata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928 318 990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