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47b7551c8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de1aad5b54e66"/>
  </p:sldMasterIdLst>
  <p:sldIdLst>
    <p:sldId xmlns:r="http://schemas.openxmlformats.org/officeDocument/2006/relationships" id="256" r:id="R022b271727134e6d"/>
    <p:sldId xmlns:r="http://schemas.openxmlformats.org/officeDocument/2006/relationships" id="257" r:id="R89d007f8fce543bb"/>
    <p:sldId xmlns:r="http://schemas.openxmlformats.org/officeDocument/2006/relationships" id="258" r:id="Raf41c5e111f74f14"/>
    <p:sldId xmlns:r="http://schemas.openxmlformats.org/officeDocument/2006/relationships" id="259" r:id="Rcf2568455b1b4a2f"/>
    <p:sldId xmlns:r="http://schemas.openxmlformats.org/officeDocument/2006/relationships" id="260" r:id="Rdbebcc0d64064977"/>
    <p:sldId xmlns:r="http://schemas.openxmlformats.org/officeDocument/2006/relationships" id="261" r:id="R39cc502c098e4d63"/>
    <p:sldId xmlns:r="http://schemas.openxmlformats.org/officeDocument/2006/relationships" id="262" r:id="Rbd2dbaf7e1c5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de1aad5b54e66" /><Relationship Type="http://schemas.openxmlformats.org/officeDocument/2006/relationships/slide" Target="/ppt/slides/slide1.xml" Id="R022b271727134e6d" /><Relationship Type="http://schemas.openxmlformats.org/officeDocument/2006/relationships/slide" Target="/ppt/slides/slide2.xml" Id="R89d007f8fce543bb" /><Relationship Type="http://schemas.openxmlformats.org/officeDocument/2006/relationships/slide" Target="/ppt/slides/slide3.xml" Id="Raf41c5e111f74f14" /><Relationship Type="http://schemas.openxmlformats.org/officeDocument/2006/relationships/slide" Target="/ppt/slides/slide4.xml" Id="Rcf2568455b1b4a2f" /><Relationship Type="http://schemas.openxmlformats.org/officeDocument/2006/relationships/slide" Target="/ppt/slides/slide5.xml" Id="Rdbebcc0d64064977" /><Relationship Type="http://schemas.openxmlformats.org/officeDocument/2006/relationships/slide" Target="/ppt/slides/slide6.xml" Id="R39cc502c098e4d63" /><Relationship Type="http://schemas.openxmlformats.org/officeDocument/2006/relationships/slide" Target="/ppt/slides/slide7.xml" Id="Rbd2dbaf7e1c5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3825f0905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b9c500b74ffc" /><Relationship Type="http://schemas.openxmlformats.org/officeDocument/2006/relationships/theme" Target="/ppt/slideMasters/theme/theme1.xml" Id="Rc9b095ca1f68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2b9c500b7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2738fd79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9a17729b43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98f38239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83a50128e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7770aaf4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972f4c29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e19c8508c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BESTE INVEST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19 725 558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EKERHOLT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HAGBU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ERIK BUGTEN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Hvitstenveien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928 316 564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BESTE INVEST AS</a:t>
            </a:r>
          </a:p>
        </p:txBody>
      </p:sp>
    </p:spTree>
  </p:cSld>
  <p:clrMapOvr>
    <a:masterClrMapping xmlns:a="http://schemas.openxmlformats.org/drawingml/2006/main"/>
  </p:clrMapOvr>
</p:sld>
</file>