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e9c464a9d248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ff02a039b5441b"/>
  </p:sldMasterIdLst>
  <p:sldIdLst>
    <p:sldId xmlns:r="http://schemas.openxmlformats.org/officeDocument/2006/relationships" id="256" r:id="R13b2baaf5a244bf0"/>
    <p:sldId xmlns:r="http://schemas.openxmlformats.org/officeDocument/2006/relationships" id="257" r:id="R48671445c86c4880"/>
    <p:sldId xmlns:r="http://schemas.openxmlformats.org/officeDocument/2006/relationships" id="258" r:id="R710be94926834661"/>
    <p:sldId xmlns:r="http://schemas.openxmlformats.org/officeDocument/2006/relationships" id="259" r:id="R63d8b413785c4d5a"/>
    <p:sldId xmlns:r="http://schemas.openxmlformats.org/officeDocument/2006/relationships" id="260" r:id="R1e80ff35461042e1"/>
    <p:sldId xmlns:r="http://schemas.openxmlformats.org/officeDocument/2006/relationships" id="261" r:id="R81c7d20027e14907"/>
    <p:sldId xmlns:r="http://schemas.openxmlformats.org/officeDocument/2006/relationships" id="262" r:id="R3d7ccc1ecb874c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f02a039b5441b" /><Relationship Type="http://schemas.openxmlformats.org/officeDocument/2006/relationships/slide" Target="/ppt/slides/slide1.xml" Id="R13b2baaf5a244bf0" /><Relationship Type="http://schemas.openxmlformats.org/officeDocument/2006/relationships/slide" Target="/ppt/slides/slide2.xml" Id="R48671445c86c4880" /><Relationship Type="http://schemas.openxmlformats.org/officeDocument/2006/relationships/slide" Target="/ppt/slides/slide3.xml" Id="R710be94926834661" /><Relationship Type="http://schemas.openxmlformats.org/officeDocument/2006/relationships/slide" Target="/ppt/slides/slide4.xml" Id="R63d8b413785c4d5a" /><Relationship Type="http://schemas.openxmlformats.org/officeDocument/2006/relationships/slide" Target="/ppt/slides/slide5.xml" Id="R1e80ff35461042e1" /><Relationship Type="http://schemas.openxmlformats.org/officeDocument/2006/relationships/slide" Target="/ppt/slides/slide6.xml" Id="R81c7d20027e14907" /><Relationship Type="http://schemas.openxmlformats.org/officeDocument/2006/relationships/slide" Target="/ppt/slides/slide7.xml" Id="R3d7ccc1ecb874c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099617f82a45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0306ec2894df5" /><Relationship Type="http://schemas.openxmlformats.org/officeDocument/2006/relationships/theme" Target="/ppt/slideMasters/theme/theme1.xml" Id="R383dda30b3854e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a0306ec2894d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118eeb1d745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7b6641bf84e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b3abe57e242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7edcde93f4f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151fc202c44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7bcd32aba4e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df54653d744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 HOLDING AS ble etablert [år] og holder til i Auli.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506 097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LILIANA PINHEIRO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Nybergstubben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1929 Auli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928 309 657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