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d3343e40d9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d9d11ff6b4467"/>
  </p:sldMasterIdLst>
  <p:sldIdLst>
    <p:sldId xmlns:r="http://schemas.openxmlformats.org/officeDocument/2006/relationships" id="256" r:id="R0625572901dd473a"/>
    <p:sldId xmlns:r="http://schemas.openxmlformats.org/officeDocument/2006/relationships" id="257" r:id="R6174ed3df700432e"/>
    <p:sldId xmlns:r="http://schemas.openxmlformats.org/officeDocument/2006/relationships" id="258" r:id="R29899302be81481c"/>
    <p:sldId xmlns:r="http://schemas.openxmlformats.org/officeDocument/2006/relationships" id="259" r:id="R5ae76b80ee23458d"/>
    <p:sldId xmlns:r="http://schemas.openxmlformats.org/officeDocument/2006/relationships" id="260" r:id="R0d87f245973c4c58"/>
    <p:sldId xmlns:r="http://schemas.openxmlformats.org/officeDocument/2006/relationships" id="261" r:id="R25ff9d1cfef746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d9d11ff6b4467" /><Relationship Type="http://schemas.openxmlformats.org/officeDocument/2006/relationships/slide" Target="/ppt/slides/slide1.xml" Id="R0625572901dd473a" /><Relationship Type="http://schemas.openxmlformats.org/officeDocument/2006/relationships/slide" Target="/ppt/slides/slide2.xml" Id="R6174ed3df700432e" /><Relationship Type="http://schemas.openxmlformats.org/officeDocument/2006/relationships/slide" Target="/ppt/slides/slide3.xml" Id="R29899302be81481c" /><Relationship Type="http://schemas.openxmlformats.org/officeDocument/2006/relationships/slide" Target="/ppt/slides/slide4.xml" Id="R5ae76b80ee23458d" /><Relationship Type="http://schemas.openxmlformats.org/officeDocument/2006/relationships/slide" Target="/ppt/slides/slide5.xml" Id="R0d87f245973c4c58" /><Relationship Type="http://schemas.openxmlformats.org/officeDocument/2006/relationships/slide" Target="/ppt/slides/slide6.xml" Id="R25ff9d1cfef746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3b67755c0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0b28383214274" /><Relationship Type="http://schemas.openxmlformats.org/officeDocument/2006/relationships/theme" Target="/ppt/slideMasters/theme/theme1.xml" Id="R1ac225920abd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0b2838321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24d97db8c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bb21db086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8597504b6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eeb673139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15604380644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386cc4be7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