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ae262be5af4e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6e14b43e3546a3"/>
  </p:sldMasterIdLst>
  <p:sldIdLst>
    <p:sldId xmlns:r="http://schemas.openxmlformats.org/officeDocument/2006/relationships" id="256" r:id="R96ef19f517aa490c"/>
    <p:sldId xmlns:r="http://schemas.openxmlformats.org/officeDocument/2006/relationships" id="257" r:id="R5f384561e0bf402c"/>
    <p:sldId xmlns:r="http://schemas.openxmlformats.org/officeDocument/2006/relationships" id="258" r:id="Refff00f5f1c14c97"/>
    <p:sldId xmlns:r="http://schemas.openxmlformats.org/officeDocument/2006/relationships" id="259" r:id="Rbb4970831b4e43d1"/>
    <p:sldId xmlns:r="http://schemas.openxmlformats.org/officeDocument/2006/relationships" id="260" r:id="Rdfe705f7f4334de6"/>
    <p:sldId xmlns:r="http://schemas.openxmlformats.org/officeDocument/2006/relationships" id="261" r:id="R358fa6540095443c"/>
    <p:sldId xmlns:r="http://schemas.openxmlformats.org/officeDocument/2006/relationships" id="262" r:id="Rbf008bc64e564f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e14b43e3546a3" /><Relationship Type="http://schemas.openxmlformats.org/officeDocument/2006/relationships/slide" Target="/ppt/slides/slide1.xml" Id="R96ef19f517aa490c" /><Relationship Type="http://schemas.openxmlformats.org/officeDocument/2006/relationships/slide" Target="/ppt/slides/slide2.xml" Id="R5f384561e0bf402c" /><Relationship Type="http://schemas.openxmlformats.org/officeDocument/2006/relationships/slide" Target="/ppt/slides/slide3.xml" Id="Refff00f5f1c14c97" /><Relationship Type="http://schemas.openxmlformats.org/officeDocument/2006/relationships/slide" Target="/ppt/slides/slide4.xml" Id="Rbb4970831b4e43d1" /><Relationship Type="http://schemas.openxmlformats.org/officeDocument/2006/relationships/slide" Target="/ppt/slides/slide5.xml" Id="Rdfe705f7f4334de6" /><Relationship Type="http://schemas.openxmlformats.org/officeDocument/2006/relationships/slide" Target="/ppt/slides/slide6.xml" Id="R358fa6540095443c" /><Relationship Type="http://schemas.openxmlformats.org/officeDocument/2006/relationships/slide" Target="/ppt/slides/slide7.xml" Id="Rbf008bc64e564f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f89244d9543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9eeee7d54470b" /><Relationship Type="http://schemas.openxmlformats.org/officeDocument/2006/relationships/theme" Target="/ppt/slideMasters/theme/theme1.xml" Id="R41b59719ab4241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49eeee7d5447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9dfc6602c40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21850054b49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4e67e976a4f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16eb069614b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a1168bec443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f54c163464e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fcdf92fff49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M.S.A INVEST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MARITA SAUARLIA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