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da7478a1f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f0e6880ab43e2"/>
  </p:sldMasterIdLst>
  <p:sldIdLst>
    <p:sldId xmlns:r="http://schemas.openxmlformats.org/officeDocument/2006/relationships" id="256" r:id="Rb0db5a08f193458e"/>
    <p:sldId xmlns:r="http://schemas.openxmlformats.org/officeDocument/2006/relationships" id="257" r:id="R199302a9731942c6"/>
    <p:sldId xmlns:r="http://schemas.openxmlformats.org/officeDocument/2006/relationships" id="258" r:id="R9faaedafeb5a427f"/>
    <p:sldId xmlns:r="http://schemas.openxmlformats.org/officeDocument/2006/relationships" id="259" r:id="R99a22639343347f7"/>
    <p:sldId xmlns:r="http://schemas.openxmlformats.org/officeDocument/2006/relationships" id="260" r:id="R322384f638e34e95"/>
    <p:sldId xmlns:r="http://schemas.openxmlformats.org/officeDocument/2006/relationships" id="261" r:id="R7d8928acc0e8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f0e6880ab43e2" /><Relationship Type="http://schemas.openxmlformats.org/officeDocument/2006/relationships/slide" Target="/ppt/slides/slide1.xml" Id="Rb0db5a08f193458e" /><Relationship Type="http://schemas.openxmlformats.org/officeDocument/2006/relationships/slide" Target="/ppt/slides/slide2.xml" Id="R199302a9731942c6" /><Relationship Type="http://schemas.openxmlformats.org/officeDocument/2006/relationships/slide" Target="/ppt/slides/slide3.xml" Id="R9faaedafeb5a427f" /><Relationship Type="http://schemas.openxmlformats.org/officeDocument/2006/relationships/slide" Target="/ppt/slides/slide4.xml" Id="R99a22639343347f7" /><Relationship Type="http://schemas.openxmlformats.org/officeDocument/2006/relationships/slide" Target="/ppt/slides/slide5.xml" Id="R322384f638e34e95" /><Relationship Type="http://schemas.openxmlformats.org/officeDocument/2006/relationships/slide" Target="/ppt/slides/slide6.xml" Id="R7d8928acc0e8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a1535f9b5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0be17605a4617" /><Relationship Type="http://schemas.openxmlformats.org/officeDocument/2006/relationships/theme" Target="/ppt/slideMasters/theme/theme1.xml" Id="R9d4d64463eeb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0be17605a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b4861f25c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dbfdc9724a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d4293476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62913347e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4557a90ea49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ad6aadc7e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