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8908d34ba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52b360109c4491"/>
  </p:sldMasterIdLst>
  <p:sldIdLst>
    <p:sldId xmlns:r="http://schemas.openxmlformats.org/officeDocument/2006/relationships" id="256" r:id="Rf0fa0c2770024301"/>
    <p:sldId xmlns:r="http://schemas.openxmlformats.org/officeDocument/2006/relationships" id="257" r:id="Rd08e987acceb4f86"/>
    <p:sldId xmlns:r="http://schemas.openxmlformats.org/officeDocument/2006/relationships" id="258" r:id="R336606ab8f9b43ab"/>
    <p:sldId xmlns:r="http://schemas.openxmlformats.org/officeDocument/2006/relationships" id="259" r:id="Rbc8e17b5dd8b46a7"/>
    <p:sldId xmlns:r="http://schemas.openxmlformats.org/officeDocument/2006/relationships" id="260" r:id="R82c70926843d496a"/>
    <p:sldId xmlns:r="http://schemas.openxmlformats.org/officeDocument/2006/relationships" id="261" r:id="Racd7a240c6ae407c"/>
    <p:sldId xmlns:r="http://schemas.openxmlformats.org/officeDocument/2006/relationships" id="262" r:id="R60594966874b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2b360109c4491" /><Relationship Type="http://schemas.openxmlformats.org/officeDocument/2006/relationships/slide" Target="/ppt/slides/slide1.xml" Id="Rf0fa0c2770024301" /><Relationship Type="http://schemas.openxmlformats.org/officeDocument/2006/relationships/slide" Target="/ppt/slides/slide2.xml" Id="Rd08e987acceb4f86" /><Relationship Type="http://schemas.openxmlformats.org/officeDocument/2006/relationships/slide" Target="/ppt/slides/slide3.xml" Id="R336606ab8f9b43ab" /><Relationship Type="http://schemas.openxmlformats.org/officeDocument/2006/relationships/slide" Target="/ppt/slides/slide4.xml" Id="Rbc8e17b5dd8b46a7" /><Relationship Type="http://schemas.openxmlformats.org/officeDocument/2006/relationships/slide" Target="/ppt/slides/slide5.xml" Id="R82c70926843d496a" /><Relationship Type="http://schemas.openxmlformats.org/officeDocument/2006/relationships/slide" Target="/ppt/slides/slide6.xml" Id="Racd7a240c6ae407c" /><Relationship Type="http://schemas.openxmlformats.org/officeDocument/2006/relationships/slide" Target="/ppt/slides/slide7.xml" Id="R60594966874b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10809e5a1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0ff6b7bfb498e" /><Relationship Type="http://schemas.openxmlformats.org/officeDocument/2006/relationships/theme" Target="/ppt/slideMasters/theme/theme1.xml" Id="Rd2e51455f2d9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0ff6b7bfb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ecd5cd8a742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201cef23f4f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aa486213b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0e553da4845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0a7b63818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e542167e146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4a1d8c15b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 KNUTSEN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 KNUTSEN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1 372 664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1 372 664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928 295 745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 KNUTSEN HOLDING AS</a:t>
            </a:r>
          </a:p>
        </p:txBody>
      </p:sp>
    </p:spTree>
  </p:cSld>
  <p:clrMapOvr>
    <a:masterClrMapping xmlns:a="http://schemas.openxmlformats.org/drawingml/2006/main"/>
  </p:clrMapOvr>
</p:sld>
</file>