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852805dc78240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97f0e2653c43d2"/>
  </p:sldMasterIdLst>
  <p:sldIdLst>
    <p:sldId xmlns:r="http://schemas.openxmlformats.org/officeDocument/2006/relationships" id="256" r:id="R9652ab03ee0c4702"/>
    <p:sldId xmlns:r="http://schemas.openxmlformats.org/officeDocument/2006/relationships" id="257" r:id="Rf82828b09fab41df"/>
    <p:sldId xmlns:r="http://schemas.openxmlformats.org/officeDocument/2006/relationships" id="258" r:id="Rbe969e7176454775"/>
    <p:sldId xmlns:r="http://schemas.openxmlformats.org/officeDocument/2006/relationships" id="259" r:id="Rc59c682647df4927"/>
    <p:sldId xmlns:r="http://schemas.openxmlformats.org/officeDocument/2006/relationships" id="260" r:id="R291265a2e2c143dd"/>
    <p:sldId xmlns:r="http://schemas.openxmlformats.org/officeDocument/2006/relationships" id="261" r:id="R2d00bb73b9634eea"/>
    <p:sldId xmlns:r="http://schemas.openxmlformats.org/officeDocument/2006/relationships" id="262" r:id="Rd336d37bb60344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97f0e2653c43d2" /><Relationship Type="http://schemas.openxmlformats.org/officeDocument/2006/relationships/slide" Target="/ppt/slides/slide1.xml" Id="R9652ab03ee0c4702" /><Relationship Type="http://schemas.openxmlformats.org/officeDocument/2006/relationships/slide" Target="/ppt/slides/slide2.xml" Id="Rf82828b09fab41df" /><Relationship Type="http://schemas.openxmlformats.org/officeDocument/2006/relationships/slide" Target="/ppt/slides/slide3.xml" Id="Rbe969e7176454775" /><Relationship Type="http://schemas.openxmlformats.org/officeDocument/2006/relationships/slide" Target="/ppt/slides/slide4.xml" Id="Rc59c682647df4927" /><Relationship Type="http://schemas.openxmlformats.org/officeDocument/2006/relationships/slide" Target="/ppt/slides/slide5.xml" Id="R291265a2e2c143dd" /><Relationship Type="http://schemas.openxmlformats.org/officeDocument/2006/relationships/slide" Target="/ppt/slides/slide6.xml" Id="R2d00bb73b9634eea" /><Relationship Type="http://schemas.openxmlformats.org/officeDocument/2006/relationships/slide" Target="/ppt/slides/slide7.xml" Id="Rd336d37bb60344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8d72d3064a49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84568da35844a1" /><Relationship Type="http://schemas.openxmlformats.org/officeDocument/2006/relationships/theme" Target="/ppt/slideMasters/theme/theme1.xml" Id="R25835ab8a65b46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84568da35844a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27593d7d3643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8f8e11e7fe4b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744611e2d2479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a8cfce484c4ae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b6ccc8e5a0412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e5c0d3e81b413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e58e9e47494c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NH HOLDING AS ble etablert [år] og holder til i Vikersund.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−226 537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18 930 857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272 675 500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274 013 226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NINA HÆHRE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Knartenveien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3370 Vikersund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928 294 366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