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dbd0f80f0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2c5dccdf44786"/>
  </p:sldMasterIdLst>
  <p:sldIdLst>
    <p:sldId xmlns:r="http://schemas.openxmlformats.org/officeDocument/2006/relationships" id="256" r:id="Rc5a64c9ad457456e"/>
    <p:sldId xmlns:r="http://schemas.openxmlformats.org/officeDocument/2006/relationships" id="257" r:id="R26db57a8e5e248f1"/>
    <p:sldId xmlns:r="http://schemas.openxmlformats.org/officeDocument/2006/relationships" id="258" r:id="R45013b32c1804d96"/>
    <p:sldId xmlns:r="http://schemas.openxmlformats.org/officeDocument/2006/relationships" id="259" r:id="R7f322a09dab24a82"/>
    <p:sldId xmlns:r="http://schemas.openxmlformats.org/officeDocument/2006/relationships" id="260" r:id="R050f80ed4ac64913"/>
    <p:sldId xmlns:r="http://schemas.openxmlformats.org/officeDocument/2006/relationships" id="261" r:id="R6aa8f11c3a624be4"/>
    <p:sldId xmlns:r="http://schemas.openxmlformats.org/officeDocument/2006/relationships" id="262" r:id="Rc362b333941f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2c5dccdf44786" /><Relationship Type="http://schemas.openxmlformats.org/officeDocument/2006/relationships/slide" Target="/ppt/slides/slide1.xml" Id="Rc5a64c9ad457456e" /><Relationship Type="http://schemas.openxmlformats.org/officeDocument/2006/relationships/slide" Target="/ppt/slides/slide2.xml" Id="R26db57a8e5e248f1" /><Relationship Type="http://schemas.openxmlformats.org/officeDocument/2006/relationships/slide" Target="/ppt/slides/slide3.xml" Id="R45013b32c1804d96" /><Relationship Type="http://schemas.openxmlformats.org/officeDocument/2006/relationships/slide" Target="/ppt/slides/slide4.xml" Id="R7f322a09dab24a82" /><Relationship Type="http://schemas.openxmlformats.org/officeDocument/2006/relationships/slide" Target="/ppt/slides/slide5.xml" Id="R050f80ed4ac64913" /><Relationship Type="http://schemas.openxmlformats.org/officeDocument/2006/relationships/slide" Target="/ppt/slides/slide6.xml" Id="R6aa8f11c3a624be4" /><Relationship Type="http://schemas.openxmlformats.org/officeDocument/2006/relationships/slide" Target="/ppt/slides/slide7.xml" Id="Rc362b333941f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1786a41b5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640f3cf5d454c" /><Relationship Type="http://schemas.openxmlformats.org/officeDocument/2006/relationships/theme" Target="/ppt/slideMasters/theme/theme1.xml" Id="R034090dff2b4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640f3cf5d45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04b7f638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b0365f8ea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ad882aaa2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cb98d094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890e6d18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ba6ed9c8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4cc4aadc46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CAMPANULE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CAMPANULE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37 640 502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38 885 889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FRANK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Bergrådveien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928 293 793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CAMPANULE AS</a:t>
            </a:r>
          </a:p>
        </p:txBody>
      </p:sp>
    </p:spTree>
  </p:cSld>
  <p:clrMapOvr>
    <a:masterClrMapping xmlns:a="http://schemas.openxmlformats.org/drawingml/2006/main"/>
  </p:clrMapOvr>
</p:sld>
</file>