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35103c7d7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46b3ac66343b3"/>
  </p:sldMasterIdLst>
  <p:sldIdLst>
    <p:sldId xmlns:r="http://schemas.openxmlformats.org/officeDocument/2006/relationships" id="256" r:id="R3246d8ecc9bf4052"/>
    <p:sldId xmlns:r="http://schemas.openxmlformats.org/officeDocument/2006/relationships" id="257" r:id="R4f02a3823c5747df"/>
    <p:sldId xmlns:r="http://schemas.openxmlformats.org/officeDocument/2006/relationships" id="258" r:id="R981453be4d4c424e"/>
    <p:sldId xmlns:r="http://schemas.openxmlformats.org/officeDocument/2006/relationships" id="259" r:id="Rf95eb4f1c10b4261"/>
    <p:sldId xmlns:r="http://schemas.openxmlformats.org/officeDocument/2006/relationships" id="260" r:id="R25da58f9985c4b89"/>
    <p:sldId xmlns:r="http://schemas.openxmlformats.org/officeDocument/2006/relationships" id="261" r:id="R9b8e347c4de9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46b3ac66343b3" /><Relationship Type="http://schemas.openxmlformats.org/officeDocument/2006/relationships/slide" Target="/ppt/slides/slide1.xml" Id="R3246d8ecc9bf4052" /><Relationship Type="http://schemas.openxmlformats.org/officeDocument/2006/relationships/slide" Target="/ppt/slides/slide2.xml" Id="R4f02a3823c5747df" /><Relationship Type="http://schemas.openxmlformats.org/officeDocument/2006/relationships/slide" Target="/ppt/slides/slide3.xml" Id="R981453be4d4c424e" /><Relationship Type="http://schemas.openxmlformats.org/officeDocument/2006/relationships/slide" Target="/ppt/slides/slide4.xml" Id="Rf95eb4f1c10b4261" /><Relationship Type="http://schemas.openxmlformats.org/officeDocument/2006/relationships/slide" Target="/ppt/slides/slide5.xml" Id="R25da58f9985c4b89" /><Relationship Type="http://schemas.openxmlformats.org/officeDocument/2006/relationships/slide" Target="/ppt/slides/slide6.xml" Id="R9b8e347c4de9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55d69b3c0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793e765074cc3" /><Relationship Type="http://schemas.openxmlformats.org/officeDocument/2006/relationships/theme" Target="/ppt/slideMasters/theme/theme1.xml" Id="R82f6e6d5779c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793e76507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db2bdf91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6f0eaaf9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28fe5e120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a6c32edc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ef2b5d862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457d8aa64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CAMPANULE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Bergrådveien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928 293 793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