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76362b2d741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d027acecd4650"/>
  </p:sldMasterIdLst>
  <p:sldIdLst>
    <p:sldId xmlns:r="http://schemas.openxmlformats.org/officeDocument/2006/relationships" id="256" r:id="R2870d17d156c4840"/>
    <p:sldId xmlns:r="http://schemas.openxmlformats.org/officeDocument/2006/relationships" id="257" r:id="Rf704ee8a64734425"/>
    <p:sldId xmlns:r="http://schemas.openxmlformats.org/officeDocument/2006/relationships" id="258" r:id="Rbc7035f5d77e45fa"/>
    <p:sldId xmlns:r="http://schemas.openxmlformats.org/officeDocument/2006/relationships" id="259" r:id="R618e256eab834ef8"/>
    <p:sldId xmlns:r="http://schemas.openxmlformats.org/officeDocument/2006/relationships" id="260" r:id="Rc111256a0c5043e7"/>
    <p:sldId xmlns:r="http://schemas.openxmlformats.org/officeDocument/2006/relationships" id="261" r:id="R00e969fe051248fd"/>
    <p:sldId xmlns:r="http://schemas.openxmlformats.org/officeDocument/2006/relationships" id="262" r:id="R5585bfa50eb8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d027acecd4650" /><Relationship Type="http://schemas.openxmlformats.org/officeDocument/2006/relationships/slide" Target="/ppt/slides/slide1.xml" Id="R2870d17d156c4840" /><Relationship Type="http://schemas.openxmlformats.org/officeDocument/2006/relationships/slide" Target="/ppt/slides/slide2.xml" Id="Rf704ee8a64734425" /><Relationship Type="http://schemas.openxmlformats.org/officeDocument/2006/relationships/slide" Target="/ppt/slides/slide3.xml" Id="Rbc7035f5d77e45fa" /><Relationship Type="http://schemas.openxmlformats.org/officeDocument/2006/relationships/slide" Target="/ppt/slides/slide4.xml" Id="R618e256eab834ef8" /><Relationship Type="http://schemas.openxmlformats.org/officeDocument/2006/relationships/slide" Target="/ppt/slides/slide5.xml" Id="Rc111256a0c5043e7" /><Relationship Type="http://schemas.openxmlformats.org/officeDocument/2006/relationships/slide" Target="/ppt/slides/slide6.xml" Id="R00e969fe051248fd" /><Relationship Type="http://schemas.openxmlformats.org/officeDocument/2006/relationships/slide" Target="/ppt/slides/slide7.xml" Id="R5585bfa50eb8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18be77929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cfc0554e1411f" /><Relationship Type="http://schemas.openxmlformats.org/officeDocument/2006/relationships/theme" Target="/ppt/slideMasters/theme/theme1.xml" Id="R0d7a4dec273e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dcfc0554e1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7d19f8b86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d89175505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54d22007a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29b053db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cb382ffbf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be3454c0f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57bb5b34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HENRIK RYEN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PERNILLE HAUGE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