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ff26cf5cbe42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a4dfdaa2324249"/>
  </p:sldMasterIdLst>
  <p:sldIdLst>
    <p:sldId xmlns:r="http://schemas.openxmlformats.org/officeDocument/2006/relationships" id="256" r:id="R2f7af32ababd4565"/>
    <p:sldId xmlns:r="http://schemas.openxmlformats.org/officeDocument/2006/relationships" id="257" r:id="Re318066d49024fd8"/>
    <p:sldId xmlns:r="http://schemas.openxmlformats.org/officeDocument/2006/relationships" id="258" r:id="R54f2ddd9e5294e98"/>
    <p:sldId xmlns:r="http://schemas.openxmlformats.org/officeDocument/2006/relationships" id="259" r:id="R4f9dc60081e04bb1"/>
    <p:sldId xmlns:r="http://schemas.openxmlformats.org/officeDocument/2006/relationships" id="260" r:id="R9d7f1832111e42ed"/>
    <p:sldId xmlns:r="http://schemas.openxmlformats.org/officeDocument/2006/relationships" id="261" r:id="R5e8a7a4316c24fd1"/>
    <p:sldId xmlns:r="http://schemas.openxmlformats.org/officeDocument/2006/relationships" id="262" r:id="R341e939e676a4a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a4dfdaa2324249" /><Relationship Type="http://schemas.openxmlformats.org/officeDocument/2006/relationships/slide" Target="/ppt/slides/slide1.xml" Id="R2f7af32ababd4565" /><Relationship Type="http://schemas.openxmlformats.org/officeDocument/2006/relationships/slide" Target="/ppt/slides/slide2.xml" Id="Re318066d49024fd8" /><Relationship Type="http://schemas.openxmlformats.org/officeDocument/2006/relationships/slide" Target="/ppt/slides/slide3.xml" Id="R54f2ddd9e5294e98" /><Relationship Type="http://schemas.openxmlformats.org/officeDocument/2006/relationships/slide" Target="/ppt/slides/slide4.xml" Id="R4f9dc60081e04bb1" /><Relationship Type="http://schemas.openxmlformats.org/officeDocument/2006/relationships/slide" Target="/ppt/slides/slide5.xml" Id="R9d7f1832111e42ed" /><Relationship Type="http://schemas.openxmlformats.org/officeDocument/2006/relationships/slide" Target="/ppt/slides/slide6.xml" Id="R5e8a7a4316c24fd1" /><Relationship Type="http://schemas.openxmlformats.org/officeDocument/2006/relationships/slide" Target="/ppt/slides/slide7.xml" Id="R341e939e676a4a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4210cac58d4e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6979e0f1314403" /><Relationship Type="http://schemas.openxmlformats.org/officeDocument/2006/relationships/theme" Target="/ppt/slideMasters/theme/theme1.xml" Id="R60a3af3406c745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6979e0f13144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e5aa80aa344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628387d5448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76036ca9848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fe58d284b47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0b18b713a44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f261a74a8643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642c79c8ad45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MAKRI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MAKRI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9 632 786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89 982 384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97 773 086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STRAND LARSEN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STRAND LARSEN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STRAND LARSEN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KRISTI STRAND LARSEN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GEKRI AS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NIKRI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Sollien 64F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5096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928 290 735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MAKRI AS</a:t>
            </a:r>
          </a:p>
        </p:txBody>
      </p:sp>
    </p:spTree>
  </p:cSld>
  <p:clrMapOvr>
    <a:masterClrMapping xmlns:a="http://schemas.openxmlformats.org/drawingml/2006/main"/>
  </p:clrMapOvr>
</p:sld>
</file>