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502e7e630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6485a044a4380"/>
  </p:sldMasterIdLst>
  <p:sldIdLst>
    <p:sldId xmlns:r="http://schemas.openxmlformats.org/officeDocument/2006/relationships" id="256" r:id="Rb9fd2a48f16c49d0"/>
    <p:sldId xmlns:r="http://schemas.openxmlformats.org/officeDocument/2006/relationships" id="257" r:id="Ra9ab407cbb7747d3"/>
    <p:sldId xmlns:r="http://schemas.openxmlformats.org/officeDocument/2006/relationships" id="258" r:id="R05bdbbbeb08340c6"/>
    <p:sldId xmlns:r="http://schemas.openxmlformats.org/officeDocument/2006/relationships" id="259" r:id="Re915f3d8e84e4ad2"/>
    <p:sldId xmlns:r="http://schemas.openxmlformats.org/officeDocument/2006/relationships" id="260" r:id="R20d7a774004449be"/>
    <p:sldId xmlns:r="http://schemas.openxmlformats.org/officeDocument/2006/relationships" id="261" r:id="R8bc026c00f4544be"/>
    <p:sldId xmlns:r="http://schemas.openxmlformats.org/officeDocument/2006/relationships" id="262" r:id="R39caefc8b5d1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6485a044a4380" /><Relationship Type="http://schemas.openxmlformats.org/officeDocument/2006/relationships/slide" Target="/ppt/slides/slide1.xml" Id="Rb9fd2a48f16c49d0" /><Relationship Type="http://schemas.openxmlformats.org/officeDocument/2006/relationships/slide" Target="/ppt/slides/slide2.xml" Id="Ra9ab407cbb7747d3" /><Relationship Type="http://schemas.openxmlformats.org/officeDocument/2006/relationships/slide" Target="/ppt/slides/slide3.xml" Id="R05bdbbbeb08340c6" /><Relationship Type="http://schemas.openxmlformats.org/officeDocument/2006/relationships/slide" Target="/ppt/slides/slide4.xml" Id="Re915f3d8e84e4ad2" /><Relationship Type="http://schemas.openxmlformats.org/officeDocument/2006/relationships/slide" Target="/ppt/slides/slide5.xml" Id="R20d7a774004449be" /><Relationship Type="http://schemas.openxmlformats.org/officeDocument/2006/relationships/slide" Target="/ppt/slides/slide6.xml" Id="R8bc026c00f4544be" /><Relationship Type="http://schemas.openxmlformats.org/officeDocument/2006/relationships/slide" Target="/ppt/slides/slide7.xml" Id="R39caefc8b5d1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5d0a23492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856f01d9414b" /><Relationship Type="http://schemas.openxmlformats.org/officeDocument/2006/relationships/theme" Target="/ppt/slideMasters/theme/theme1.xml" Id="Rd809ba8e5dbb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b856f01d9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f5ff3c9e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2f5a9882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603d6389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f3b593f6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dacff3a9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b6d4de7e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368c39c0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