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15629a675540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528dd714bc4904"/>
  </p:sldMasterIdLst>
  <p:sldIdLst>
    <p:sldId xmlns:r="http://schemas.openxmlformats.org/officeDocument/2006/relationships" id="256" r:id="R6ff0e7709ca344a9"/>
    <p:sldId xmlns:r="http://schemas.openxmlformats.org/officeDocument/2006/relationships" id="257" r:id="Rd94760851c624390"/>
    <p:sldId xmlns:r="http://schemas.openxmlformats.org/officeDocument/2006/relationships" id="258" r:id="R31d56a63ccc449b5"/>
    <p:sldId xmlns:r="http://schemas.openxmlformats.org/officeDocument/2006/relationships" id="259" r:id="R2bb89d721d484494"/>
    <p:sldId xmlns:r="http://schemas.openxmlformats.org/officeDocument/2006/relationships" id="260" r:id="R5490c20d218a4ab2"/>
    <p:sldId xmlns:r="http://schemas.openxmlformats.org/officeDocument/2006/relationships" id="261" r:id="R76cdda7dfe5246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528dd714bc4904" /><Relationship Type="http://schemas.openxmlformats.org/officeDocument/2006/relationships/slide" Target="/ppt/slides/slide1.xml" Id="R6ff0e7709ca344a9" /><Relationship Type="http://schemas.openxmlformats.org/officeDocument/2006/relationships/slide" Target="/ppt/slides/slide2.xml" Id="Rd94760851c624390" /><Relationship Type="http://schemas.openxmlformats.org/officeDocument/2006/relationships/slide" Target="/ppt/slides/slide3.xml" Id="R31d56a63ccc449b5" /><Relationship Type="http://schemas.openxmlformats.org/officeDocument/2006/relationships/slide" Target="/ppt/slides/slide4.xml" Id="R2bb89d721d484494" /><Relationship Type="http://schemas.openxmlformats.org/officeDocument/2006/relationships/slide" Target="/ppt/slides/slide5.xml" Id="R5490c20d218a4ab2" /><Relationship Type="http://schemas.openxmlformats.org/officeDocument/2006/relationships/slide" Target="/ppt/slides/slide6.xml" Id="R76cdda7dfe5246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6e92708a9d4e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5189e812248b2" /><Relationship Type="http://schemas.openxmlformats.org/officeDocument/2006/relationships/theme" Target="/ppt/slideMasters/theme/theme1.xml" Id="R584bce19056743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45189e812248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6a3eaa05e43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2c07b5c5044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a64344bde41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86986625744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2980c1eb542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d99795c0847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ANNE-LENE LANGØY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ANNE-LENE LANGØY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ANNE-LENE LANGØY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ANNE-LENE LANGØY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ANNE-LENE LANGØY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ANNE-LENE LANGØY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Horgvegen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7055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928 284 646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ANNE-LENE LANGØY HOLDING AS</a:t>
            </a:r>
          </a:p>
        </p:txBody>
      </p:sp>
    </p:spTree>
  </p:cSld>
  <p:clrMapOvr>
    <a:masterClrMapping xmlns:a="http://schemas.openxmlformats.org/drawingml/2006/main"/>
  </p:clrMapOvr>
</p:sld>
</file>