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ca5887912543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891c8bc5ce4d8e"/>
  </p:sldMasterIdLst>
  <p:sldIdLst>
    <p:sldId xmlns:r="http://schemas.openxmlformats.org/officeDocument/2006/relationships" id="256" r:id="R0b52ffaf81354327"/>
    <p:sldId xmlns:r="http://schemas.openxmlformats.org/officeDocument/2006/relationships" id="257" r:id="R3393b35750134e65"/>
    <p:sldId xmlns:r="http://schemas.openxmlformats.org/officeDocument/2006/relationships" id="258" r:id="R808db8e80d324de9"/>
    <p:sldId xmlns:r="http://schemas.openxmlformats.org/officeDocument/2006/relationships" id="259" r:id="Rd7509d3fb681471d"/>
    <p:sldId xmlns:r="http://schemas.openxmlformats.org/officeDocument/2006/relationships" id="260" r:id="Rd03df18af4e548a7"/>
    <p:sldId xmlns:r="http://schemas.openxmlformats.org/officeDocument/2006/relationships" id="261" r:id="R6b4cfea1926347a8"/>
    <p:sldId xmlns:r="http://schemas.openxmlformats.org/officeDocument/2006/relationships" id="262" r:id="R0e3897f740f240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891c8bc5ce4d8e" /><Relationship Type="http://schemas.openxmlformats.org/officeDocument/2006/relationships/slide" Target="/ppt/slides/slide1.xml" Id="R0b52ffaf81354327" /><Relationship Type="http://schemas.openxmlformats.org/officeDocument/2006/relationships/slide" Target="/ppt/slides/slide2.xml" Id="R3393b35750134e65" /><Relationship Type="http://schemas.openxmlformats.org/officeDocument/2006/relationships/slide" Target="/ppt/slides/slide3.xml" Id="R808db8e80d324de9" /><Relationship Type="http://schemas.openxmlformats.org/officeDocument/2006/relationships/slide" Target="/ppt/slides/slide4.xml" Id="Rd7509d3fb681471d" /><Relationship Type="http://schemas.openxmlformats.org/officeDocument/2006/relationships/slide" Target="/ppt/slides/slide5.xml" Id="Rd03df18af4e548a7" /><Relationship Type="http://schemas.openxmlformats.org/officeDocument/2006/relationships/slide" Target="/ppt/slides/slide6.xml" Id="R6b4cfea1926347a8" /><Relationship Type="http://schemas.openxmlformats.org/officeDocument/2006/relationships/slide" Target="/ppt/slides/slide7.xml" Id="R0e3897f740f240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891a638d0147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23aa6ed504edf" /><Relationship Type="http://schemas.openxmlformats.org/officeDocument/2006/relationships/theme" Target="/ppt/slideMasters/theme/theme1.xml" Id="R702c98232a7e4c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123aa6ed504e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14104046449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be6db204049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7f86bdf9040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6c9168e5245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2eb59cf7b47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14455f79e4c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563b5da0041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LAPAS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LAPAS HOLDING AS ble etablert [år] og holder til i Brattvåg.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31 849 763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259 770 073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259 871 764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LANGØY LEIF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Fjellbu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6270 Brattvåg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928 284 611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HOLDING AS</a:t>
            </a:r>
          </a:p>
        </p:txBody>
      </p:sp>
    </p:spTree>
  </p:cSld>
  <p:clrMapOvr>
    <a:masterClrMapping xmlns:a="http://schemas.openxmlformats.org/drawingml/2006/main"/>
  </p:clrMapOvr>
</p:sld>
</file>