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a103bdc4b143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025650631041d5"/>
  </p:sldMasterIdLst>
  <p:sldIdLst>
    <p:sldId xmlns:r="http://schemas.openxmlformats.org/officeDocument/2006/relationships" id="256" r:id="R218ffb2e8c264474"/>
    <p:sldId xmlns:r="http://schemas.openxmlformats.org/officeDocument/2006/relationships" id="257" r:id="R56e1a6284a4a4ba2"/>
    <p:sldId xmlns:r="http://schemas.openxmlformats.org/officeDocument/2006/relationships" id="258" r:id="R2e33f20a67c24a3c"/>
    <p:sldId xmlns:r="http://schemas.openxmlformats.org/officeDocument/2006/relationships" id="259" r:id="Rf338443ac66b40a1"/>
    <p:sldId xmlns:r="http://schemas.openxmlformats.org/officeDocument/2006/relationships" id="260" r:id="Rc0add254b40e49c6"/>
    <p:sldId xmlns:r="http://schemas.openxmlformats.org/officeDocument/2006/relationships" id="261" r:id="R1edd1a4c06a047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025650631041d5" /><Relationship Type="http://schemas.openxmlformats.org/officeDocument/2006/relationships/slide" Target="/ppt/slides/slide1.xml" Id="R218ffb2e8c264474" /><Relationship Type="http://schemas.openxmlformats.org/officeDocument/2006/relationships/slide" Target="/ppt/slides/slide2.xml" Id="R56e1a6284a4a4ba2" /><Relationship Type="http://schemas.openxmlformats.org/officeDocument/2006/relationships/slide" Target="/ppt/slides/slide3.xml" Id="R2e33f20a67c24a3c" /><Relationship Type="http://schemas.openxmlformats.org/officeDocument/2006/relationships/slide" Target="/ppt/slides/slide4.xml" Id="Rf338443ac66b40a1" /><Relationship Type="http://schemas.openxmlformats.org/officeDocument/2006/relationships/slide" Target="/ppt/slides/slide5.xml" Id="Rc0add254b40e49c6" /><Relationship Type="http://schemas.openxmlformats.org/officeDocument/2006/relationships/slide" Target="/ppt/slides/slide6.xml" Id="R1edd1a4c06a047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0bad26f75c4e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13ac1ea9e400c" /><Relationship Type="http://schemas.openxmlformats.org/officeDocument/2006/relationships/theme" Target="/ppt/slideMasters/theme/theme1.xml" Id="Rb4bbe73acf994e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513ac1ea9e40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d219fa0744b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59c95255e42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5a303b7af47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64b47d7714e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af42cec074a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4d7a41e3241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LAPAS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LAPAS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LAPAS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LAPAS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LAPAS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LAPAS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Fjellbu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6270 Brattvåg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928 284 611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LAPAS HOLDING AS</a:t>
            </a:r>
          </a:p>
        </p:txBody>
      </p:sp>
    </p:spTree>
  </p:cSld>
  <p:clrMapOvr>
    <a:masterClrMapping xmlns:a="http://schemas.openxmlformats.org/drawingml/2006/main"/>
  </p:clrMapOvr>
</p:sld>
</file>