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ad9010ebe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d8d5d0c4d4192"/>
  </p:sldMasterIdLst>
  <p:sldIdLst>
    <p:sldId xmlns:r="http://schemas.openxmlformats.org/officeDocument/2006/relationships" id="256" r:id="R1f1152cec10340c1"/>
    <p:sldId xmlns:r="http://schemas.openxmlformats.org/officeDocument/2006/relationships" id="257" r:id="R0800499774014579"/>
    <p:sldId xmlns:r="http://schemas.openxmlformats.org/officeDocument/2006/relationships" id="258" r:id="R9c183bce4d724c9b"/>
    <p:sldId xmlns:r="http://schemas.openxmlformats.org/officeDocument/2006/relationships" id="259" r:id="R4d3b4b26afc84e18"/>
    <p:sldId xmlns:r="http://schemas.openxmlformats.org/officeDocument/2006/relationships" id="260" r:id="Ra8d7015c62054547"/>
    <p:sldId xmlns:r="http://schemas.openxmlformats.org/officeDocument/2006/relationships" id="261" r:id="R642de8d136d04063"/>
    <p:sldId xmlns:r="http://schemas.openxmlformats.org/officeDocument/2006/relationships" id="262" r:id="R71708007a838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d8d5d0c4d4192" /><Relationship Type="http://schemas.openxmlformats.org/officeDocument/2006/relationships/slide" Target="/ppt/slides/slide1.xml" Id="R1f1152cec10340c1" /><Relationship Type="http://schemas.openxmlformats.org/officeDocument/2006/relationships/slide" Target="/ppt/slides/slide2.xml" Id="R0800499774014579" /><Relationship Type="http://schemas.openxmlformats.org/officeDocument/2006/relationships/slide" Target="/ppt/slides/slide3.xml" Id="R9c183bce4d724c9b" /><Relationship Type="http://schemas.openxmlformats.org/officeDocument/2006/relationships/slide" Target="/ppt/slides/slide4.xml" Id="R4d3b4b26afc84e18" /><Relationship Type="http://schemas.openxmlformats.org/officeDocument/2006/relationships/slide" Target="/ppt/slides/slide5.xml" Id="Ra8d7015c62054547" /><Relationship Type="http://schemas.openxmlformats.org/officeDocument/2006/relationships/slide" Target="/ppt/slides/slide6.xml" Id="R642de8d136d04063" /><Relationship Type="http://schemas.openxmlformats.org/officeDocument/2006/relationships/slide" Target="/ppt/slides/slide7.xml" Id="R71708007a838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ed52e5926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e8fb927748b5" /><Relationship Type="http://schemas.openxmlformats.org/officeDocument/2006/relationships/theme" Target="/ppt/slideMasters/theme/theme1.xml" Id="Refcde0a6cdef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ae8fb9277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d2db701ea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4cbc6feb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3c3b5f629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7ef50c45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494e0504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641d848e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195c8783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