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252e6b488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36355c7264dc4"/>
  </p:sldMasterIdLst>
  <p:sldIdLst>
    <p:sldId xmlns:r="http://schemas.openxmlformats.org/officeDocument/2006/relationships" id="256" r:id="R94931fd632404f40"/>
    <p:sldId xmlns:r="http://schemas.openxmlformats.org/officeDocument/2006/relationships" id="257" r:id="R20eed2586f8c4253"/>
    <p:sldId xmlns:r="http://schemas.openxmlformats.org/officeDocument/2006/relationships" id="258" r:id="R411b8601e4d74447"/>
    <p:sldId xmlns:r="http://schemas.openxmlformats.org/officeDocument/2006/relationships" id="259" r:id="Ra496b6f5ae554986"/>
    <p:sldId xmlns:r="http://schemas.openxmlformats.org/officeDocument/2006/relationships" id="260" r:id="R514a365c3d814e8c"/>
    <p:sldId xmlns:r="http://schemas.openxmlformats.org/officeDocument/2006/relationships" id="261" r:id="Re32b586a73444f47"/>
    <p:sldId xmlns:r="http://schemas.openxmlformats.org/officeDocument/2006/relationships" id="262" r:id="R485925f9d370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36355c7264dc4" /><Relationship Type="http://schemas.openxmlformats.org/officeDocument/2006/relationships/slide" Target="/ppt/slides/slide1.xml" Id="R94931fd632404f40" /><Relationship Type="http://schemas.openxmlformats.org/officeDocument/2006/relationships/slide" Target="/ppt/slides/slide2.xml" Id="R20eed2586f8c4253" /><Relationship Type="http://schemas.openxmlformats.org/officeDocument/2006/relationships/slide" Target="/ppt/slides/slide3.xml" Id="R411b8601e4d74447" /><Relationship Type="http://schemas.openxmlformats.org/officeDocument/2006/relationships/slide" Target="/ppt/slides/slide4.xml" Id="Ra496b6f5ae554986" /><Relationship Type="http://schemas.openxmlformats.org/officeDocument/2006/relationships/slide" Target="/ppt/slides/slide5.xml" Id="R514a365c3d814e8c" /><Relationship Type="http://schemas.openxmlformats.org/officeDocument/2006/relationships/slide" Target="/ppt/slides/slide6.xml" Id="Re32b586a73444f47" /><Relationship Type="http://schemas.openxmlformats.org/officeDocument/2006/relationships/slide" Target="/ppt/slides/slide7.xml" Id="R485925f9d370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c775120b5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d64aea0a4e3b" /><Relationship Type="http://schemas.openxmlformats.org/officeDocument/2006/relationships/theme" Target="/ppt/slideMasters/theme/theme1.xml" Id="R1b61b6b71512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8d64aea0a4e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8ecae7dd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a82f08c6e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4ab4f613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4db6e9a72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fdfddfa0e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f17ea4f48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19196679a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KNUT JOHAN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