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5d988b14744f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dabd039c95447e"/>
  </p:sldMasterIdLst>
  <p:sldIdLst>
    <p:sldId xmlns:r="http://schemas.openxmlformats.org/officeDocument/2006/relationships" id="256" r:id="R55f5f94ff1324c9d"/>
    <p:sldId xmlns:r="http://schemas.openxmlformats.org/officeDocument/2006/relationships" id="257" r:id="Rf4c0087e40074eee"/>
    <p:sldId xmlns:r="http://schemas.openxmlformats.org/officeDocument/2006/relationships" id="258" r:id="R0fbec77c491d4941"/>
    <p:sldId xmlns:r="http://schemas.openxmlformats.org/officeDocument/2006/relationships" id="259" r:id="R95e5c7a5b9c84724"/>
    <p:sldId xmlns:r="http://schemas.openxmlformats.org/officeDocument/2006/relationships" id="260" r:id="Rf1e3b53f97c8457d"/>
    <p:sldId xmlns:r="http://schemas.openxmlformats.org/officeDocument/2006/relationships" id="261" r:id="R1b39a6a220a642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abd039c95447e" /><Relationship Type="http://schemas.openxmlformats.org/officeDocument/2006/relationships/slide" Target="/ppt/slides/slide1.xml" Id="R55f5f94ff1324c9d" /><Relationship Type="http://schemas.openxmlformats.org/officeDocument/2006/relationships/slide" Target="/ppt/slides/slide2.xml" Id="Rf4c0087e40074eee" /><Relationship Type="http://schemas.openxmlformats.org/officeDocument/2006/relationships/slide" Target="/ppt/slides/slide3.xml" Id="R0fbec77c491d4941" /><Relationship Type="http://schemas.openxmlformats.org/officeDocument/2006/relationships/slide" Target="/ppt/slides/slide4.xml" Id="R95e5c7a5b9c84724" /><Relationship Type="http://schemas.openxmlformats.org/officeDocument/2006/relationships/slide" Target="/ppt/slides/slide5.xml" Id="Rf1e3b53f97c8457d" /><Relationship Type="http://schemas.openxmlformats.org/officeDocument/2006/relationships/slide" Target="/ppt/slides/slide6.xml" Id="R1b39a6a220a642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e48969f4a49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a7f003efb47b4" /><Relationship Type="http://schemas.openxmlformats.org/officeDocument/2006/relationships/theme" Target="/ppt/slideMasters/theme/theme1.xml" Id="R56c0e3d3719e4a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1a7f003efb47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4249b920e48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badc779f54f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84d607f0847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cd515a23046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59b27d50b43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9f24c9fd941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928 277 151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KMH HOLDING AS</a:t>
            </a:r>
          </a:p>
        </p:txBody>
      </p:sp>
    </p:spTree>
  </p:cSld>
  <p:clrMapOvr>
    <a:masterClrMapping xmlns:a="http://schemas.openxmlformats.org/drawingml/2006/main"/>
  </p:clrMapOvr>
</p:sld>
</file>