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e839134b4e46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71ca8d90194b63"/>
  </p:sldMasterIdLst>
  <p:sldIdLst>
    <p:sldId xmlns:r="http://schemas.openxmlformats.org/officeDocument/2006/relationships" id="256" r:id="Redf741d6ee9a461c"/>
    <p:sldId xmlns:r="http://schemas.openxmlformats.org/officeDocument/2006/relationships" id="257" r:id="R5c1c53b440454e77"/>
    <p:sldId xmlns:r="http://schemas.openxmlformats.org/officeDocument/2006/relationships" id="258" r:id="R7d3f1934f52c47c6"/>
    <p:sldId xmlns:r="http://schemas.openxmlformats.org/officeDocument/2006/relationships" id="259" r:id="R287822b0f684446f"/>
    <p:sldId xmlns:r="http://schemas.openxmlformats.org/officeDocument/2006/relationships" id="260" r:id="Rf6728e96ae214c74"/>
    <p:sldId xmlns:r="http://schemas.openxmlformats.org/officeDocument/2006/relationships" id="261" r:id="R3596fdea2fc84f72"/>
    <p:sldId xmlns:r="http://schemas.openxmlformats.org/officeDocument/2006/relationships" id="262" r:id="Re879b425d32146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71ca8d90194b63" /><Relationship Type="http://schemas.openxmlformats.org/officeDocument/2006/relationships/slide" Target="/ppt/slides/slide1.xml" Id="Redf741d6ee9a461c" /><Relationship Type="http://schemas.openxmlformats.org/officeDocument/2006/relationships/slide" Target="/ppt/slides/slide2.xml" Id="R5c1c53b440454e77" /><Relationship Type="http://schemas.openxmlformats.org/officeDocument/2006/relationships/slide" Target="/ppt/slides/slide3.xml" Id="R7d3f1934f52c47c6" /><Relationship Type="http://schemas.openxmlformats.org/officeDocument/2006/relationships/slide" Target="/ppt/slides/slide4.xml" Id="R287822b0f684446f" /><Relationship Type="http://schemas.openxmlformats.org/officeDocument/2006/relationships/slide" Target="/ppt/slides/slide5.xml" Id="Rf6728e96ae214c74" /><Relationship Type="http://schemas.openxmlformats.org/officeDocument/2006/relationships/slide" Target="/ppt/slides/slide6.xml" Id="R3596fdea2fc84f72" /><Relationship Type="http://schemas.openxmlformats.org/officeDocument/2006/relationships/slide" Target="/ppt/slides/slide7.xml" Id="Re879b425d32146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efcf0f3ce144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767cc83344d78" /><Relationship Type="http://schemas.openxmlformats.org/officeDocument/2006/relationships/theme" Target="/ppt/slideMasters/theme/theme1.xml" Id="Rfc9982753f004c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5767cc83344d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98c32477f47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5eb40bd6645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c2f719ca346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c50bc44d34a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2a620431a43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bc30ff20b4d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ee0711d3349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NKH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NKH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1 123 465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1 152 694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ØIVIND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928 277 143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