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840ea5b98a64cc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acf8fed652049d2"/>
  </p:sldMasterIdLst>
  <p:sldIdLst>
    <p:sldId xmlns:r="http://schemas.openxmlformats.org/officeDocument/2006/relationships" id="256" r:id="R731b3d5309c44110"/>
    <p:sldId xmlns:r="http://schemas.openxmlformats.org/officeDocument/2006/relationships" id="257" r:id="R35c0e3016b0f41ea"/>
    <p:sldId xmlns:r="http://schemas.openxmlformats.org/officeDocument/2006/relationships" id="258" r:id="R0c11939010ef42aa"/>
    <p:sldId xmlns:r="http://schemas.openxmlformats.org/officeDocument/2006/relationships" id="259" r:id="R8595ff2ec0ab4090"/>
    <p:sldId xmlns:r="http://schemas.openxmlformats.org/officeDocument/2006/relationships" id="260" r:id="R3fc2837ba3e74472"/>
    <p:sldId xmlns:r="http://schemas.openxmlformats.org/officeDocument/2006/relationships" id="261" r:id="R51b2a18dd7e04aa3"/>
    <p:sldId xmlns:r="http://schemas.openxmlformats.org/officeDocument/2006/relationships" id="262" r:id="R59f41322e6744e8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acf8fed652049d2" /><Relationship Type="http://schemas.openxmlformats.org/officeDocument/2006/relationships/slide" Target="/ppt/slides/slide1.xml" Id="R731b3d5309c44110" /><Relationship Type="http://schemas.openxmlformats.org/officeDocument/2006/relationships/slide" Target="/ppt/slides/slide2.xml" Id="R35c0e3016b0f41ea" /><Relationship Type="http://schemas.openxmlformats.org/officeDocument/2006/relationships/slide" Target="/ppt/slides/slide3.xml" Id="R0c11939010ef42aa" /><Relationship Type="http://schemas.openxmlformats.org/officeDocument/2006/relationships/slide" Target="/ppt/slides/slide4.xml" Id="R8595ff2ec0ab4090" /><Relationship Type="http://schemas.openxmlformats.org/officeDocument/2006/relationships/slide" Target="/ppt/slides/slide5.xml" Id="R3fc2837ba3e74472" /><Relationship Type="http://schemas.openxmlformats.org/officeDocument/2006/relationships/slide" Target="/ppt/slides/slide6.xml" Id="R51b2a18dd7e04aa3" /><Relationship Type="http://schemas.openxmlformats.org/officeDocument/2006/relationships/slide" Target="/ppt/slides/slide7.xml" Id="R59f41322e6744e8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fea4facdb774e8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99fb95f3cd4dde" /><Relationship Type="http://schemas.openxmlformats.org/officeDocument/2006/relationships/theme" Target="/ppt/slideMasters/theme/theme1.xml" Id="Rd4ae8aafe55a452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299fb95f3cd4dd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955eadb077410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28d7289b62419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faddf8ac334c9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36ed9dfeb14e1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f4b07ae9de4db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1e2af921da4fc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3059c982ca4cd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ØH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ØH HOLDING AS ble etablert [år] og holder til i Fornebu.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−2 714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−2 927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1 142 817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1 149 573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HOEM ØIVIND M MOLNES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 Waalers vei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1360 Fornebu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hoemgruppen.no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928 277 097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ØH HOLDING AS</a:t>
            </a:r>
          </a:p>
        </p:txBody>
      </p:sp>
    </p:spTree>
  </p:cSld>
  <p:clrMapOvr>
    <a:masterClrMapping xmlns:a="http://schemas.openxmlformats.org/drawingml/2006/main"/>
  </p:clrMapOvr>
</p:sld>
</file>