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24a20f9e78d148be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46ae0dd337ad47c7"/>
  </p:sldMasterIdLst>
  <p:sldIdLst>
    <p:sldId xmlns:r="http://schemas.openxmlformats.org/officeDocument/2006/relationships" id="256" r:id="Rb4980c818e6648ba"/>
    <p:sldId xmlns:r="http://schemas.openxmlformats.org/officeDocument/2006/relationships" id="257" r:id="R4d3c34ca2fc54f21"/>
    <p:sldId xmlns:r="http://schemas.openxmlformats.org/officeDocument/2006/relationships" id="258" r:id="Rbb7ae65b932d4579"/>
    <p:sldId xmlns:r="http://schemas.openxmlformats.org/officeDocument/2006/relationships" id="259" r:id="Rbff9e25fc5454ff5"/>
    <p:sldId xmlns:r="http://schemas.openxmlformats.org/officeDocument/2006/relationships" id="260" r:id="R640688a20ce94363"/>
    <p:sldId xmlns:r="http://schemas.openxmlformats.org/officeDocument/2006/relationships" id="261" r:id="R86f62d42c2ba46dc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6ae0dd337ad47c7" /><Relationship Type="http://schemas.openxmlformats.org/officeDocument/2006/relationships/slide" Target="/ppt/slides/slide1.xml" Id="Rb4980c818e6648ba" /><Relationship Type="http://schemas.openxmlformats.org/officeDocument/2006/relationships/slide" Target="/ppt/slides/slide2.xml" Id="R4d3c34ca2fc54f21" /><Relationship Type="http://schemas.openxmlformats.org/officeDocument/2006/relationships/slide" Target="/ppt/slides/slide3.xml" Id="Rbb7ae65b932d4579" /><Relationship Type="http://schemas.openxmlformats.org/officeDocument/2006/relationships/slide" Target="/ppt/slides/slide4.xml" Id="Rbff9e25fc5454ff5" /><Relationship Type="http://schemas.openxmlformats.org/officeDocument/2006/relationships/slide" Target="/ppt/slides/slide5.xml" Id="R640688a20ce94363" /><Relationship Type="http://schemas.openxmlformats.org/officeDocument/2006/relationships/slide" Target="/ppt/slides/slide6.xml" Id="R86f62d42c2ba46dc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e93d5aeecd3402f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c596c6544e24460" /><Relationship Type="http://schemas.openxmlformats.org/officeDocument/2006/relationships/theme" Target="/ppt/slideMasters/theme/theme1.xml" Id="Rc2c768a055f74f4b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6c596c6544e24460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19d77e8c90b46c9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b26e9cca4db4ae2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9d7dc084cd04e03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1baab12cba543fb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28de837667d4940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671940e297041c8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ØH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ØH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ØH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ØH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ØH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ØH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Per Waalers vei 21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1360 Fornebu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hoemgruppen.no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928 277 097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ØH HOLDING AS</a:t>
            </a:r>
          </a:p>
        </p:txBody>
      </p:sp>
    </p:spTree>
  </p:cSld>
  <p:clrMapOvr>
    <a:masterClrMapping xmlns:a="http://schemas.openxmlformats.org/drawingml/2006/main"/>
  </p:clrMapOvr>
</p:sld>
</file>