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76e4c0175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c8cda3b1b045e0"/>
  </p:sldMasterIdLst>
  <p:sldIdLst>
    <p:sldId xmlns:r="http://schemas.openxmlformats.org/officeDocument/2006/relationships" id="256" r:id="R2ed4c0c0579f488a"/>
    <p:sldId xmlns:r="http://schemas.openxmlformats.org/officeDocument/2006/relationships" id="257" r:id="R153b7a55d63b460f"/>
    <p:sldId xmlns:r="http://schemas.openxmlformats.org/officeDocument/2006/relationships" id="258" r:id="R33ca5d8146cd4e88"/>
    <p:sldId xmlns:r="http://schemas.openxmlformats.org/officeDocument/2006/relationships" id="259" r:id="Rb2e5e84e532d4be2"/>
    <p:sldId xmlns:r="http://schemas.openxmlformats.org/officeDocument/2006/relationships" id="260" r:id="R70cf66ecf98b4cf8"/>
    <p:sldId xmlns:r="http://schemas.openxmlformats.org/officeDocument/2006/relationships" id="261" r:id="Rc680a75a52fa4a2e"/>
    <p:sldId xmlns:r="http://schemas.openxmlformats.org/officeDocument/2006/relationships" id="262" r:id="R925771675d6f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8cda3b1b045e0" /><Relationship Type="http://schemas.openxmlformats.org/officeDocument/2006/relationships/slide" Target="/ppt/slides/slide1.xml" Id="R2ed4c0c0579f488a" /><Relationship Type="http://schemas.openxmlformats.org/officeDocument/2006/relationships/slide" Target="/ppt/slides/slide2.xml" Id="R153b7a55d63b460f" /><Relationship Type="http://schemas.openxmlformats.org/officeDocument/2006/relationships/slide" Target="/ppt/slides/slide3.xml" Id="R33ca5d8146cd4e88" /><Relationship Type="http://schemas.openxmlformats.org/officeDocument/2006/relationships/slide" Target="/ppt/slides/slide4.xml" Id="Rb2e5e84e532d4be2" /><Relationship Type="http://schemas.openxmlformats.org/officeDocument/2006/relationships/slide" Target="/ppt/slides/slide5.xml" Id="R70cf66ecf98b4cf8" /><Relationship Type="http://schemas.openxmlformats.org/officeDocument/2006/relationships/slide" Target="/ppt/slides/slide6.xml" Id="Rc680a75a52fa4a2e" /><Relationship Type="http://schemas.openxmlformats.org/officeDocument/2006/relationships/slide" Target="/ppt/slides/slide7.xml" Id="R925771675d6f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d716309524c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3d708e51646ef" /><Relationship Type="http://schemas.openxmlformats.org/officeDocument/2006/relationships/theme" Target="/ppt/slideMasters/theme/theme1.xml" Id="Rac2a9afb7100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3d708e516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e24b07c624c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46fd486a5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3c88aa76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c4cfce90644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7e760b6dd4e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402d814db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4f627a25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