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44b5a86bf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0856fa3ff4956"/>
  </p:sldMasterIdLst>
  <p:sldIdLst>
    <p:sldId xmlns:r="http://schemas.openxmlformats.org/officeDocument/2006/relationships" id="256" r:id="Rd5527f7b64474f1c"/>
    <p:sldId xmlns:r="http://schemas.openxmlformats.org/officeDocument/2006/relationships" id="257" r:id="Rf2d3bea8c215460b"/>
    <p:sldId xmlns:r="http://schemas.openxmlformats.org/officeDocument/2006/relationships" id="258" r:id="R695620b273bd401b"/>
    <p:sldId xmlns:r="http://schemas.openxmlformats.org/officeDocument/2006/relationships" id="259" r:id="Rd169ee42d6a14d50"/>
    <p:sldId xmlns:r="http://schemas.openxmlformats.org/officeDocument/2006/relationships" id="260" r:id="R55d305a40ed04c5b"/>
    <p:sldId xmlns:r="http://schemas.openxmlformats.org/officeDocument/2006/relationships" id="261" r:id="R3c837fcfaad5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0856fa3ff4956" /><Relationship Type="http://schemas.openxmlformats.org/officeDocument/2006/relationships/slide" Target="/ppt/slides/slide1.xml" Id="Rd5527f7b64474f1c" /><Relationship Type="http://schemas.openxmlformats.org/officeDocument/2006/relationships/slide" Target="/ppt/slides/slide2.xml" Id="Rf2d3bea8c215460b" /><Relationship Type="http://schemas.openxmlformats.org/officeDocument/2006/relationships/slide" Target="/ppt/slides/slide3.xml" Id="R695620b273bd401b" /><Relationship Type="http://schemas.openxmlformats.org/officeDocument/2006/relationships/slide" Target="/ppt/slides/slide4.xml" Id="Rd169ee42d6a14d50" /><Relationship Type="http://schemas.openxmlformats.org/officeDocument/2006/relationships/slide" Target="/ppt/slides/slide5.xml" Id="R55d305a40ed04c5b" /><Relationship Type="http://schemas.openxmlformats.org/officeDocument/2006/relationships/slide" Target="/ppt/slides/slide6.xml" Id="R3c837fcfaad5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59b8a2e7f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b904b7264b8b" /><Relationship Type="http://schemas.openxmlformats.org/officeDocument/2006/relationships/theme" Target="/ppt/slideMasters/theme/theme1.xml" Id="Rd80a2a59efcf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2b904b726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a46a2eeb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9bf806e1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93fe5f25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20a80b37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134fb8ba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6caf8279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