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1a5cd4dc9f4c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4a3b4610ff6426a"/>
  </p:sldMasterIdLst>
  <p:sldIdLst>
    <p:sldId xmlns:r="http://schemas.openxmlformats.org/officeDocument/2006/relationships" id="256" r:id="R8d04291a6f63478d"/>
    <p:sldId xmlns:r="http://schemas.openxmlformats.org/officeDocument/2006/relationships" id="257" r:id="R37fb5530e78f4ed3"/>
    <p:sldId xmlns:r="http://schemas.openxmlformats.org/officeDocument/2006/relationships" id="258" r:id="R18173ddfec4b479a"/>
    <p:sldId xmlns:r="http://schemas.openxmlformats.org/officeDocument/2006/relationships" id="259" r:id="R7413ed70c5fd4441"/>
    <p:sldId xmlns:r="http://schemas.openxmlformats.org/officeDocument/2006/relationships" id="260" r:id="R37cf116c65b146c4"/>
    <p:sldId xmlns:r="http://schemas.openxmlformats.org/officeDocument/2006/relationships" id="261" r:id="R9191870c63ca4482"/>
    <p:sldId xmlns:r="http://schemas.openxmlformats.org/officeDocument/2006/relationships" id="262" r:id="R02f1c8e4f47542a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4a3b4610ff6426a" /><Relationship Type="http://schemas.openxmlformats.org/officeDocument/2006/relationships/slide" Target="/ppt/slides/slide1.xml" Id="R8d04291a6f63478d" /><Relationship Type="http://schemas.openxmlformats.org/officeDocument/2006/relationships/slide" Target="/ppt/slides/slide2.xml" Id="R37fb5530e78f4ed3" /><Relationship Type="http://schemas.openxmlformats.org/officeDocument/2006/relationships/slide" Target="/ppt/slides/slide3.xml" Id="R18173ddfec4b479a" /><Relationship Type="http://schemas.openxmlformats.org/officeDocument/2006/relationships/slide" Target="/ppt/slides/slide4.xml" Id="R7413ed70c5fd4441" /><Relationship Type="http://schemas.openxmlformats.org/officeDocument/2006/relationships/slide" Target="/ppt/slides/slide5.xml" Id="R37cf116c65b146c4" /><Relationship Type="http://schemas.openxmlformats.org/officeDocument/2006/relationships/slide" Target="/ppt/slides/slide6.xml" Id="R9191870c63ca4482" /><Relationship Type="http://schemas.openxmlformats.org/officeDocument/2006/relationships/slide" Target="/ppt/slides/slide7.xml" Id="R02f1c8e4f47542a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77668a5d2f49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61acef59304384" /><Relationship Type="http://schemas.openxmlformats.org/officeDocument/2006/relationships/theme" Target="/ppt/slideMasters/theme/theme1.xml" Id="R2e0c6145805246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161acef593043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afaa2ec84742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daef79408a44b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1c62284bc146a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22e54aafe748f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7b0508d0f84fa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a387c9c0d7405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f9e1ccdd4a4d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SEAA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SEAA INVEST AS ble etablert [år] og holder til i Søgne.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−18 813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3 493 970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5 764 116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5 798 378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SVEIN ERIK AAMODT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Trysnesveien 331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4641 Søgne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928 276 449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SEAA INVEST AS</a:t>
            </a:r>
          </a:p>
        </p:txBody>
      </p:sp>
    </p:spTree>
  </p:cSld>
  <p:clrMapOvr>
    <a:masterClrMapping xmlns:a="http://schemas.openxmlformats.org/drawingml/2006/main"/>
  </p:clrMapOvr>
</p:sld>
</file>