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bfef8c1a4749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93842a0ca14411"/>
  </p:sldMasterIdLst>
  <p:sldIdLst>
    <p:sldId xmlns:r="http://schemas.openxmlformats.org/officeDocument/2006/relationships" id="256" r:id="Rc078b342f5054ab9"/>
    <p:sldId xmlns:r="http://schemas.openxmlformats.org/officeDocument/2006/relationships" id="257" r:id="R989d45ac890747ac"/>
    <p:sldId xmlns:r="http://schemas.openxmlformats.org/officeDocument/2006/relationships" id="258" r:id="R03770596563c443d"/>
    <p:sldId xmlns:r="http://schemas.openxmlformats.org/officeDocument/2006/relationships" id="259" r:id="R553922aac10443e4"/>
    <p:sldId xmlns:r="http://schemas.openxmlformats.org/officeDocument/2006/relationships" id="260" r:id="R993a922f6b3449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3842a0ca14411" /><Relationship Type="http://schemas.openxmlformats.org/officeDocument/2006/relationships/slide" Target="/ppt/slides/slide1.xml" Id="Rc078b342f5054ab9" /><Relationship Type="http://schemas.openxmlformats.org/officeDocument/2006/relationships/slide" Target="/ppt/slides/slide2.xml" Id="R989d45ac890747ac" /><Relationship Type="http://schemas.openxmlformats.org/officeDocument/2006/relationships/slide" Target="/ppt/slides/slide3.xml" Id="R03770596563c443d" /><Relationship Type="http://schemas.openxmlformats.org/officeDocument/2006/relationships/slide" Target="/ppt/slides/slide4.xml" Id="R553922aac10443e4" /><Relationship Type="http://schemas.openxmlformats.org/officeDocument/2006/relationships/slide" Target="/ppt/slides/slide5.xml" Id="R993a922f6b3449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042f5efa0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ed84366fe42e8" /><Relationship Type="http://schemas.openxmlformats.org/officeDocument/2006/relationships/theme" Target="/ppt/slideMasters/theme/theme1.xml" Id="Rafafdb1ba093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fed84366fe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ff62a71a7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01db00b644b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c82cb40ee44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1359a991440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429533656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BAKKLAND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Storbuktveien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928 272 842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