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3974e92ed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7ce9165654981"/>
  </p:sldMasterIdLst>
  <p:sldIdLst>
    <p:sldId xmlns:r="http://schemas.openxmlformats.org/officeDocument/2006/relationships" id="256" r:id="Rd44b82ebab39449f"/>
    <p:sldId xmlns:r="http://schemas.openxmlformats.org/officeDocument/2006/relationships" id="257" r:id="R2993d391402747ed"/>
    <p:sldId xmlns:r="http://schemas.openxmlformats.org/officeDocument/2006/relationships" id="258" r:id="Raf8d473c2e6940c9"/>
    <p:sldId xmlns:r="http://schemas.openxmlformats.org/officeDocument/2006/relationships" id="259" r:id="Rf8b7427cb7da4e6f"/>
    <p:sldId xmlns:r="http://schemas.openxmlformats.org/officeDocument/2006/relationships" id="260" r:id="Rf4935197bda34f95"/>
    <p:sldId xmlns:r="http://schemas.openxmlformats.org/officeDocument/2006/relationships" id="261" r:id="R774cc4e6b7514561"/>
    <p:sldId xmlns:r="http://schemas.openxmlformats.org/officeDocument/2006/relationships" id="262" r:id="R4de559a1fac2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7ce9165654981" /><Relationship Type="http://schemas.openxmlformats.org/officeDocument/2006/relationships/slide" Target="/ppt/slides/slide1.xml" Id="Rd44b82ebab39449f" /><Relationship Type="http://schemas.openxmlformats.org/officeDocument/2006/relationships/slide" Target="/ppt/slides/slide2.xml" Id="R2993d391402747ed" /><Relationship Type="http://schemas.openxmlformats.org/officeDocument/2006/relationships/slide" Target="/ppt/slides/slide3.xml" Id="Raf8d473c2e6940c9" /><Relationship Type="http://schemas.openxmlformats.org/officeDocument/2006/relationships/slide" Target="/ppt/slides/slide4.xml" Id="Rf8b7427cb7da4e6f" /><Relationship Type="http://schemas.openxmlformats.org/officeDocument/2006/relationships/slide" Target="/ppt/slides/slide5.xml" Id="Rf4935197bda34f95" /><Relationship Type="http://schemas.openxmlformats.org/officeDocument/2006/relationships/slide" Target="/ppt/slides/slide6.xml" Id="R774cc4e6b7514561" /><Relationship Type="http://schemas.openxmlformats.org/officeDocument/2006/relationships/slide" Target="/ppt/slides/slide7.xml" Id="R4de559a1fac2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175f24c34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2b1fac034b21" /><Relationship Type="http://schemas.openxmlformats.org/officeDocument/2006/relationships/theme" Target="/ppt/slideMasters/theme/theme1.xml" Id="R8ce4ec111f43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42b1fac03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e43b9cfd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846000d65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27275675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1432f4d2c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1b843d15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40d6ec9d4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1fb1e162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Høyehaugen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