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db31c93a2b41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4a680d432a4f4e"/>
  </p:sldMasterIdLst>
  <p:sldIdLst>
    <p:sldId xmlns:r="http://schemas.openxmlformats.org/officeDocument/2006/relationships" id="256" r:id="Re3150e2baa3044ef"/>
    <p:sldId xmlns:r="http://schemas.openxmlformats.org/officeDocument/2006/relationships" id="257" r:id="R5bc80c8a88b94d96"/>
    <p:sldId xmlns:r="http://schemas.openxmlformats.org/officeDocument/2006/relationships" id="258" r:id="R39b0e70bbee94c69"/>
    <p:sldId xmlns:r="http://schemas.openxmlformats.org/officeDocument/2006/relationships" id="259" r:id="Ra2b02b1ea6f648ef"/>
    <p:sldId xmlns:r="http://schemas.openxmlformats.org/officeDocument/2006/relationships" id="260" r:id="R3c12ce4c53f242fb"/>
    <p:sldId xmlns:r="http://schemas.openxmlformats.org/officeDocument/2006/relationships" id="261" r:id="R75205fb33c5a400c"/>
    <p:sldId xmlns:r="http://schemas.openxmlformats.org/officeDocument/2006/relationships" id="262" r:id="Raaa16667f97b42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a680d432a4f4e" /><Relationship Type="http://schemas.openxmlformats.org/officeDocument/2006/relationships/slide" Target="/ppt/slides/slide1.xml" Id="Re3150e2baa3044ef" /><Relationship Type="http://schemas.openxmlformats.org/officeDocument/2006/relationships/slide" Target="/ppt/slides/slide2.xml" Id="R5bc80c8a88b94d96" /><Relationship Type="http://schemas.openxmlformats.org/officeDocument/2006/relationships/slide" Target="/ppt/slides/slide3.xml" Id="R39b0e70bbee94c69" /><Relationship Type="http://schemas.openxmlformats.org/officeDocument/2006/relationships/slide" Target="/ppt/slides/slide4.xml" Id="Ra2b02b1ea6f648ef" /><Relationship Type="http://schemas.openxmlformats.org/officeDocument/2006/relationships/slide" Target="/ppt/slides/slide5.xml" Id="R3c12ce4c53f242fb" /><Relationship Type="http://schemas.openxmlformats.org/officeDocument/2006/relationships/slide" Target="/ppt/slides/slide6.xml" Id="R75205fb33c5a400c" /><Relationship Type="http://schemas.openxmlformats.org/officeDocument/2006/relationships/slide" Target="/ppt/slides/slide7.xml" Id="Raaa16667f97b42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e7c88121047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4993401d14971" /><Relationship Type="http://schemas.openxmlformats.org/officeDocument/2006/relationships/theme" Target="/ppt/slideMasters/theme/theme1.xml" Id="R905db35fe49540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e4993401d149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6d0f1a8e54f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ba00c6de545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9c909cb024d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bec83350d48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f9a12cc1e4c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7edb562c347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fd833883e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EXCALIBUR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6 344 046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64 437 672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67 492 793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Osnesbrunene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928 250 938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