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f9e1bd8d764e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446f1ce5514005"/>
  </p:sldMasterIdLst>
  <p:sldIdLst>
    <p:sldId xmlns:r="http://schemas.openxmlformats.org/officeDocument/2006/relationships" id="256" r:id="R92ab1977c4574b5a"/>
    <p:sldId xmlns:r="http://schemas.openxmlformats.org/officeDocument/2006/relationships" id="257" r:id="Rdf53fa9c58434650"/>
    <p:sldId xmlns:r="http://schemas.openxmlformats.org/officeDocument/2006/relationships" id="258" r:id="R20eb06540e4d48a1"/>
    <p:sldId xmlns:r="http://schemas.openxmlformats.org/officeDocument/2006/relationships" id="259" r:id="R07308700847846e3"/>
    <p:sldId xmlns:r="http://schemas.openxmlformats.org/officeDocument/2006/relationships" id="260" r:id="R18c3fb4ec65c487e"/>
    <p:sldId xmlns:r="http://schemas.openxmlformats.org/officeDocument/2006/relationships" id="261" r:id="Rf838191d02474983"/>
    <p:sldId xmlns:r="http://schemas.openxmlformats.org/officeDocument/2006/relationships" id="262" r:id="R9f71a513b1d540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446f1ce5514005" /><Relationship Type="http://schemas.openxmlformats.org/officeDocument/2006/relationships/slide" Target="/ppt/slides/slide1.xml" Id="R92ab1977c4574b5a" /><Relationship Type="http://schemas.openxmlformats.org/officeDocument/2006/relationships/slide" Target="/ppt/slides/slide2.xml" Id="Rdf53fa9c58434650" /><Relationship Type="http://schemas.openxmlformats.org/officeDocument/2006/relationships/slide" Target="/ppt/slides/slide3.xml" Id="R20eb06540e4d48a1" /><Relationship Type="http://schemas.openxmlformats.org/officeDocument/2006/relationships/slide" Target="/ppt/slides/slide4.xml" Id="R07308700847846e3" /><Relationship Type="http://schemas.openxmlformats.org/officeDocument/2006/relationships/slide" Target="/ppt/slides/slide5.xml" Id="R18c3fb4ec65c487e" /><Relationship Type="http://schemas.openxmlformats.org/officeDocument/2006/relationships/slide" Target="/ppt/slides/slide6.xml" Id="Rf838191d02474983" /><Relationship Type="http://schemas.openxmlformats.org/officeDocument/2006/relationships/slide" Target="/ppt/slides/slide7.xml" Id="R9f71a513b1d540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b57ea6fa9b4b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eca5b8f214b03" /><Relationship Type="http://schemas.openxmlformats.org/officeDocument/2006/relationships/theme" Target="/ppt/slideMasters/theme/theme1.xml" Id="Re472d0d3b5aa4e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8eca5b8f214b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6c029b6124a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1024f3b9148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7a6c341c34c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c43d26e6545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f44ef547d4b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a9412f3bd4f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0d46cc67d43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HENNA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HENNA INVEST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6 472 395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67 823 114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69 920 859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ULSTEIN SVEIN 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Gamlevegen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928 250 873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HENNA INVEST AS</a:t>
            </a:r>
          </a:p>
        </p:txBody>
      </p:sp>
    </p:spTree>
  </p:cSld>
  <p:clrMapOvr>
    <a:masterClrMapping xmlns:a="http://schemas.openxmlformats.org/drawingml/2006/main"/>
  </p:clrMapOvr>
</p:sld>
</file>