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4799f398c444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c17e87104432e"/>
  </p:sldMasterIdLst>
  <p:sldIdLst>
    <p:sldId xmlns:r="http://schemas.openxmlformats.org/officeDocument/2006/relationships" id="256" r:id="R741a31c064484297"/>
    <p:sldId xmlns:r="http://schemas.openxmlformats.org/officeDocument/2006/relationships" id="257" r:id="R7742df5af2914300"/>
    <p:sldId xmlns:r="http://schemas.openxmlformats.org/officeDocument/2006/relationships" id="258" r:id="R13fcfb8126ba4c7e"/>
    <p:sldId xmlns:r="http://schemas.openxmlformats.org/officeDocument/2006/relationships" id="259" r:id="R4f6df22854cf4fb0"/>
    <p:sldId xmlns:r="http://schemas.openxmlformats.org/officeDocument/2006/relationships" id="260" r:id="Rba3c4703c1f3423f"/>
    <p:sldId xmlns:r="http://schemas.openxmlformats.org/officeDocument/2006/relationships" id="261" r:id="R299f7ece5f0a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c17e87104432e" /><Relationship Type="http://schemas.openxmlformats.org/officeDocument/2006/relationships/slide" Target="/ppt/slides/slide1.xml" Id="R741a31c064484297" /><Relationship Type="http://schemas.openxmlformats.org/officeDocument/2006/relationships/slide" Target="/ppt/slides/slide2.xml" Id="R7742df5af2914300" /><Relationship Type="http://schemas.openxmlformats.org/officeDocument/2006/relationships/slide" Target="/ppt/slides/slide3.xml" Id="R13fcfb8126ba4c7e" /><Relationship Type="http://schemas.openxmlformats.org/officeDocument/2006/relationships/slide" Target="/ppt/slides/slide4.xml" Id="R4f6df22854cf4fb0" /><Relationship Type="http://schemas.openxmlformats.org/officeDocument/2006/relationships/slide" Target="/ppt/slides/slide5.xml" Id="Rba3c4703c1f3423f" /><Relationship Type="http://schemas.openxmlformats.org/officeDocument/2006/relationships/slide" Target="/ppt/slides/slide6.xml" Id="R299f7ece5f0a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0e0617d0b4e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850b3908d4d0e" /><Relationship Type="http://schemas.openxmlformats.org/officeDocument/2006/relationships/theme" Target="/ppt/slideMasters/theme/theme1.xml" Id="Reb890513162945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c850b3908d4d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3c78d655d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7d6e13d54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62134bbbd40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6b6d810ef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7db834d3043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4d9b6b3e24a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