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d918bd343e49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cafc0f62ba4f7a"/>
  </p:sldMasterIdLst>
  <p:sldIdLst>
    <p:sldId xmlns:r="http://schemas.openxmlformats.org/officeDocument/2006/relationships" id="256" r:id="Rab923b11714546aa"/>
    <p:sldId xmlns:r="http://schemas.openxmlformats.org/officeDocument/2006/relationships" id="257" r:id="Ra7c771206a0443aa"/>
    <p:sldId xmlns:r="http://schemas.openxmlformats.org/officeDocument/2006/relationships" id="258" r:id="R29ffc9ae3f2b41bd"/>
    <p:sldId xmlns:r="http://schemas.openxmlformats.org/officeDocument/2006/relationships" id="259" r:id="R055f6385c2924f22"/>
    <p:sldId xmlns:r="http://schemas.openxmlformats.org/officeDocument/2006/relationships" id="260" r:id="R869b11710e9f417e"/>
    <p:sldId xmlns:r="http://schemas.openxmlformats.org/officeDocument/2006/relationships" id="261" r:id="Rdb43960a86d64f48"/>
    <p:sldId xmlns:r="http://schemas.openxmlformats.org/officeDocument/2006/relationships" id="262" r:id="Re3643985b97243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cafc0f62ba4f7a" /><Relationship Type="http://schemas.openxmlformats.org/officeDocument/2006/relationships/slide" Target="/ppt/slides/slide1.xml" Id="Rab923b11714546aa" /><Relationship Type="http://schemas.openxmlformats.org/officeDocument/2006/relationships/slide" Target="/ppt/slides/slide2.xml" Id="Ra7c771206a0443aa" /><Relationship Type="http://schemas.openxmlformats.org/officeDocument/2006/relationships/slide" Target="/ppt/slides/slide3.xml" Id="R29ffc9ae3f2b41bd" /><Relationship Type="http://schemas.openxmlformats.org/officeDocument/2006/relationships/slide" Target="/ppt/slides/slide4.xml" Id="R055f6385c2924f22" /><Relationship Type="http://schemas.openxmlformats.org/officeDocument/2006/relationships/slide" Target="/ppt/slides/slide5.xml" Id="R869b11710e9f417e" /><Relationship Type="http://schemas.openxmlformats.org/officeDocument/2006/relationships/slide" Target="/ppt/slides/slide6.xml" Id="Rdb43960a86d64f48" /><Relationship Type="http://schemas.openxmlformats.org/officeDocument/2006/relationships/slide" Target="/ppt/slides/slide7.xml" Id="Re3643985b97243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db6b967beb40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18445e95b441c" /><Relationship Type="http://schemas.openxmlformats.org/officeDocument/2006/relationships/theme" Target="/ppt/slideMasters/theme/theme1.xml" Id="R0d0f2bf5154846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418445e95b44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0b49f171040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7033505dd4b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16f56ffbc48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ba90ec0f94d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ae0a8f5c040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f6a48df7f43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0cda3341346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KNIVEN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KNIVEN INVEST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6 476 140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70 812 071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70 862 393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Stålhaugen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928 250 830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KNIVEN INVEST AS</a:t>
            </a:r>
          </a:p>
        </p:txBody>
      </p:sp>
    </p:spTree>
  </p:cSld>
  <p:clrMapOvr>
    <a:masterClrMapping xmlns:a="http://schemas.openxmlformats.org/drawingml/2006/main"/>
  </p:clrMapOvr>
</p:sld>
</file>