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2a62eaa3db44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c88ed6605a435e"/>
  </p:sldMasterIdLst>
  <p:sldIdLst>
    <p:sldId xmlns:r="http://schemas.openxmlformats.org/officeDocument/2006/relationships" id="256" r:id="R4fd906976d824ed6"/>
    <p:sldId xmlns:r="http://schemas.openxmlformats.org/officeDocument/2006/relationships" id="257" r:id="R9349c2942d294418"/>
    <p:sldId xmlns:r="http://schemas.openxmlformats.org/officeDocument/2006/relationships" id="258" r:id="R76cb71f0ad3441f3"/>
    <p:sldId xmlns:r="http://schemas.openxmlformats.org/officeDocument/2006/relationships" id="259" r:id="Rfc0d192e62ed4cc8"/>
    <p:sldId xmlns:r="http://schemas.openxmlformats.org/officeDocument/2006/relationships" id="260" r:id="R0e3f7f593fa54881"/>
    <p:sldId xmlns:r="http://schemas.openxmlformats.org/officeDocument/2006/relationships" id="261" r:id="R7f72964da41c46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88ed6605a435e" /><Relationship Type="http://schemas.openxmlformats.org/officeDocument/2006/relationships/slide" Target="/ppt/slides/slide1.xml" Id="R4fd906976d824ed6" /><Relationship Type="http://schemas.openxmlformats.org/officeDocument/2006/relationships/slide" Target="/ppt/slides/slide2.xml" Id="R9349c2942d294418" /><Relationship Type="http://schemas.openxmlformats.org/officeDocument/2006/relationships/slide" Target="/ppt/slides/slide3.xml" Id="R76cb71f0ad3441f3" /><Relationship Type="http://schemas.openxmlformats.org/officeDocument/2006/relationships/slide" Target="/ppt/slides/slide4.xml" Id="Rfc0d192e62ed4cc8" /><Relationship Type="http://schemas.openxmlformats.org/officeDocument/2006/relationships/slide" Target="/ppt/slides/slide5.xml" Id="R0e3f7f593fa54881" /><Relationship Type="http://schemas.openxmlformats.org/officeDocument/2006/relationships/slide" Target="/ppt/slides/slide6.xml" Id="R7f72964da41c46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16a9759cd42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90f162be14895" /><Relationship Type="http://schemas.openxmlformats.org/officeDocument/2006/relationships/theme" Target="/ppt/slideMasters/theme/theme1.xml" Id="R62de715fbd7242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390f162be148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08df2fb3a44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f436c8f2e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bde54ccd94c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e6d32454946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1e8938cb644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64bda5f094b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928 250 830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