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282e6a3e6e41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8a4ee9ad284f79"/>
  </p:sldMasterIdLst>
  <p:sldIdLst>
    <p:sldId xmlns:r="http://schemas.openxmlformats.org/officeDocument/2006/relationships" id="256" r:id="R63677004fc104e20"/>
    <p:sldId xmlns:r="http://schemas.openxmlformats.org/officeDocument/2006/relationships" id="257" r:id="R1c35dfe62cb444cc"/>
    <p:sldId xmlns:r="http://schemas.openxmlformats.org/officeDocument/2006/relationships" id="258" r:id="R8de719e4b6c840dd"/>
    <p:sldId xmlns:r="http://schemas.openxmlformats.org/officeDocument/2006/relationships" id="259" r:id="R6cfcbf3e3667488c"/>
    <p:sldId xmlns:r="http://schemas.openxmlformats.org/officeDocument/2006/relationships" id="260" r:id="Redeab2811e51486d"/>
    <p:sldId xmlns:r="http://schemas.openxmlformats.org/officeDocument/2006/relationships" id="261" r:id="R9170b597ca6441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a4ee9ad284f79" /><Relationship Type="http://schemas.openxmlformats.org/officeDocument/2006/relationships/slide" Target="/ppt/slides/slide1.xml" Id="R63677004fc104e20" /><Relationship Type="http://schemas.openxmlformats.org/officeDocument/2006/relationships/slide" Target="/ppt/slides/slide2.xml" Id="R1c35dfe62cb444cc" /><Relationship Type="http://schemas.openxmlformats.org/officeDocument/2006/relationships/slide" Target="/ppt/slides/slide3.xml" Id="R8de719e4b6c840dd" /><Relationship Type="http://schemas.openxmlformats.org/officeDocument/2006/relationships/slide" Target="/ppt/slides/slide4.xml" Id="R6cfcbf3e3667488c" /><Relationship Type="http://schemas.openxmlformats.org/officeDocument/2006/relationships/slide" Target="/ppt/slides/slide5.xml" Id="Redeab2811e51486d" /><Relationship Type="http://schemas.openxmlformats.org/officeDocument/2006/relationships/slide" Target="/ppt/slides/slide6.xml" Id="R9170b597ca6441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de4626c4d41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bff425c374266" /><Relationship Type="http://schemas.openxmlformats.org/officeDocument/2006/relationships/theme" Target="/ppt/slideMasters/theme/theme1.xml" Id="R51d046486fc44a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bff425c3742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bfbfe00714b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4155d58b643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21e432e6b47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0391cb51b4f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c73168cbf47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a770259b643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DEAM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81 745 684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84 581 462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Malme, Remmemsvegen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928 249 220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DEAM AS</a:t>
            </a:r>
          </a:p>
        </p:txBody>
      </p:sp>
    </p:spTree>
  </p:cSld>
  <p:clrMapOvr>
    <a:masterClrMapping xmlns:a="http://schemas.openxmlformats.org/drawingml/2006/main"/>
  </p:clrMapOvr>
</p:sld>
</file>